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281" r:id="rId2"/>
    <p:sldId id="267" r:id="rId3"/>
    <p:sldId id="349" r:id="rId4"/>
    <p:sldId id="350" r:id="rId5"/>
    <p:sldId id="351" r:id="rId6"/>
    <p:sldId id="352" r:id="rId7"/>
    <p:sldId id="353" r:id="rId8"/>
    <p:sldId id="354" r:id="rId9"/>
    <p:sldId id="355" r:id="rId10"/>
    <p:sldId id="356" r:id="rId11"/>
    <p:sldId id="357" r:id="rId12"/>
    <p:sldId id="358" r:id="rId13"/>
    <p:sldId id="359" r:id="rId14"/>
    <p:sldId id="360" r:id="rId15"/>
    <p:sldId id="361" r:id="rId16"/>
    <p:sldId id="362" r:id="rId17"/>
    <p:sldId id="363" r:id="rId18"/>
    <p:sldId id="364" r:id="rId19"/>
    <p:sldId id="365" r:id="rId20"/>
    <p:sldId id="366" r:id="rId21"/>
    <p:sldId id="367" r:id="rId22"/>
    <p:sldId id="395" r:id="rId23"/>
    <p:sldId id="369" r:id="rId24"/>
    <p:sldId id="370" r:id="rId25"/>
    <p:sldId id="394" r:id="rId26"/>
    <p:sldId id="371" r:id="rId27"/>
    <p:sldId id="373" r:id="rId28"/>
    <p:sldId id="374" r:id="rId29"/>
    <p:sldId id="347" r:id="rId30"/>
    <p:sldId id="348" r:id="rId31"/>
    <p:sldId id="377" r:id="rId32"/>
    <p:sldId id="378" r:id="rId33"/>
    <p:sldId id="379" r:id="rId34"/>
    <p:sldId id="380" r:id="rId35"/>
    <p:sldId id="381" r:id="rId36"/>
    <p:sldId id="382" r:id="rId37"/>
    <p:sldId id="383" r:id="rId38"/>
    <p:sldId id="384" r:id="rId39"/>
    <p:sldId id="385" r:id="rId40"/>
    <p:sldId id="386" r:id="rId41"/>
    <p:sldId id="387" r:id="rId42"/>
    <p:sldId id="388" r:id="rId43"/>
    <p:sldId id="389" r:id="rId44"/>
    <p:sldId id="390" r:id="rId45"/>
    <p:sldId id="391" r:id="rId46"/>
    <p:sldId id="392" r:id="rId47"/>
    <p:sldId id="39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4C6"/>
    <a:srgbClr val="005882"/>
    <a:srgbClr val="00A0CC"/>
    <a:srgbClr val="0078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660"/>
  </p:normalViewPr>
  <p:slideViewPr>
    <p:cSldViewPr snapToGrid="0">
      <p:cViewPr varScale="1">
        <p:scale>
          <a:sx n="112" d="100"/>
          <a:sy n="112" d="100"/>
        </p:scale>
        <p:origin x="608" y="192"/>
      </p:cViewPr>
      <p:guideLst>
        <p:guide orient="horz" pos="2160"/>
        <p:guide pos="3840"/>
      </p:guideLst>
    </p:cSldViewPr>
  </p:slideViewPr>
  <p:notesTextViewPr>
    <p:cViewPr>
      <p:scale>
        <a:sx n="1" d="1"/>
        <a:sy n="1" d="1"/>
      </p:scale>
      <p:origin x="0" y="0"/>
    </p:cViewPr>
  </p:notesTextViewPr>
  <p:notesViewPr>
    <p:cSldViewPr snapToGrid="0" showGuides="1">
      <p:cViewPr varScale="1">
        <p:scale>
          <a:sx n="52" d="100"/>
          <a:sy n="52" d="100"/>
        </p:scale>
        <p:origin x="286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1AB13E-A290-424B-880F-349D623A1A1A}"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en-US"/>
        </a:p>
      </dgm:t>
    </dgm:pt>
    <dgm:pt modelId="{6A768354-B58E-4EAF-911F-114DD9BDDA93}">
      <dgm:prSet phldrT="[Text]"/>
      <dgm:spPr/>
      <dgm:t>
        <a:bodyPr/>
        <a:lstStyle/>
        <a:p>
          <a:r>
            <a:rPr lang="en-US" u="sng" dirty="0" err="1"/>
            <a:t>Aatish</a:t>
          </a:r>
          <a:r>
            <a:rPr lang="en-US" u="sng" dirty="0"/>
            <a:t> </a:t>
          </a:r>
          <a:r>
            <a:rPr lang="en-US" u="sng" dirty="0" err="1"/>
            <a:t>Mathur</a:t>
          </a:r>
          <a:r>
            <a:rPr lang="en-US" u="sng" dirty="0"/>
            <a:t> </a:t>
          </a:r>
          <a:br>
            <a:rPr lang="en-US" dirty="0"/>
          </a:br>
          <a:r>
            <a:rPr lang="en-US" dirty="0"/>
            <a:t>Process Manager, Amex</a:t>
          </a:r>
        </a:p>
      </dgm:t>
    </dgm:pt>
    <dgm:pt modelId="{9F5E2133-8064-420C-8264-8AFDAF52D00B}" type="parTrans" cxnId="{575C0E4D-D7F3-469D-A125-1F4906321F37}">
      <dgm:prSet/>
      <dgm:spPr/>
      <dgm:t>
        <a:bodyPr/>
        <a:lstStyle/>
        <a:p>
          <a:endParaRPr lang="en-US"/>
        </a:p>
      </dgm:t>
    </dgm:pt>
    <dgm:pt modelId="{6FC9CBC0-9925-453E-BFE6-5B94BCBED11E}" type="sibTrans" cxnId="{575C0E4D-D7F3-469D-A125-1F4906321F37}">
      <dgm:prSet/>
      <dgm:spPr/>
      <dgm:t>
        <a:bodyPr/>
        <a:lstStyle/>
        <a:p>
          <a:endParaRPr lang="en-US"/>
        </a:p>
      </dgm:t>
    </dgm:pt>
    <dgm:pt modelId="{81E09F08-1E15-477D-973A-AF4A66E05F5D}">
      <dgm:prSet phldrT="[Text]"/>
      <dgm:spPr/>
      <dgm:t>
        <a:bodyPr/>
        <a:lstStyle/>
        <a:p>
          <a:r>
            <a:rPr lang="en-US" u="sng" dirty="0"/>
            <a:t>Pratik Sharma</a:t>
          </a:r>
          <a:br>
            <a:rPr lang="en-US" dirty="0"/>
          </a:br>
          <a:r>
            <a:rPr lang="en-US" dirty="0"/>
            <a:t>Sales Officer, AR Enterprise</a:t>
          </a:r>
        </a:p>
      </dgm:t>
    </dgm:pt>
    <dgm:pt modelId="{06B90756-C0DC-472B-B9E1-6E24090CC696}" type="parTrans" cxnId="{240C4A84-6D49-427A-9901-DEB1E8854134}">
      <dgm:prSet/>
      <dgm:spPr/>
      <dgm:t>
        <a:bodyPr/>
        <a:lstStyle/>
        <a:p>
          <a:endParaRPr lang="en-US"/>
        </a:p>
      </dgm:t>
    </dgm:pt>
    <dgm:pt modelId="{CD24E999-0FD8-4DDF-A926-7F1EB0612D58}" type="sibTrans" cxnId="{240C4A84-6D49-427A-9901-DEB1E8854134}">
      <dgm:prSet/>
      <dgm:spPr/>
      <dgm:t>
        <a:bodyPr/>
        <a:lstStyle/>
        <a:p>
          <a:endParaRPr lang="en-US"/>
        </a:p>
      </dgm:t>
    </dgm:pt>
    <dgm:pt modelId="{AAB497A0-D98A-4296-B92F-76D28FEBB181}">
      <dgm:prSet phldrT="[Text]"/>
      <dgm:spPr/>
      <dgm:t>
        <a:bodyPr/>
        <a:lstStyle/>
        <a:p>
          <a:r>
            <a:rPr lang="en-US" u="sng" dirty="0" err="1"/>
            <a:t>Shabana</a:t>
          </a:r>
          <a:r>
            <a:rPr lang="en-US" u="sng" dirty="0"/>
            <a:t> Shaikh</a:t>
          </a:r>
          <a:br>
            <a:rPr lang="en-US" u="sng" dirty="0"/>
          </a:br>
          <a:r>
            <a:rPr lang="en-US" u="sng" dirty="0"/>
            <a:t>Equity</a:t>
          </a:r>
          <a:r>
            <a:rPr lang="en-US" dirty="0"/>
            <a:t> Advisor, </a:t>
          </a:r>
          <a:r>
            <a:rPr lang="en-US" dirty="0" err="1"/>
            <a:t>SBICap</a:t>
          </a:r>
          <a:endParaRPr lang="en-US" dirty="0"/>
        </a:p>
      </dgm:t>
    </dgm:pt>
    <dgm:pt modelId="{CB9206A5-11F0-489C-A825-601F89A9112B}" type="parTrans" cxnId="{923B5BDC-B4B3-4891-865A-50FEA091A102}">
      <dgm:prSet/>
      <dgm:spPr/>
      <dgm:t>
        <a:bodyPr/>
        <a:lstStyle/>
        <a:p>
          <a:endParaRPr lang="en-US"/>
        </a:p>
      </dgm:t>
    </dgm:pt>
    <dgm:pt modelId="{9459B8D3-CFDA-4448-9175-61837CFFA4CC}" type="sibTrans" cxnId="{923B5BDC-B4B3-4891-865A-50FEA091A102}">
      <dgm:prSet/>
      <dgm:spPr/>
      <dgm:t>
        <a:bodyPr/>
        <a:lstStyle/>
        <a:p>
          <a:endParaRPr lang="en-US"/>
        </a:p>
      </dgm:t>
    </dgm:pt>
    <dgm:pt modelId="{6475F1F3-1496-46D0-914B-2C33DF92F757}">
      <dgm:prSet phldrT="[Text]"/>
      <dgm:spPr/>
      <dgm:t>
        <a:bodyPr/>
        <a:lstStyle/>
        <a:p>
          <a:r>
            <a:rPr lang="en-US" u="sng" dirty="0"/>
            <a:t>Timsy </a:t>
          </a:r>
          <a:r>
            <a:rPr lang="en-US" u="sng" dirty="0" err="1"/>
            <a:t>Kapoor</a:t>
          </a:r>
          <a:br>
            <a:rPr lang="en-US" dirty="0"/>
          </a:br>
          <a:r>
            <a:rPr lang="en-US" dirty="0"/>
            <a:t>Assistant Professor</a:t>
          </a:r>
        </a:p>
      </dgm:t>
    </dgm:pt>
    <dgm:pt modelId="{E8175966-CBD5-4D68-9C45-4E400E6CE08F}" type="parTrans" cxnId="{C35A14DF-5083-4903-BBBB-4F88F791918B}">
      <dgm:prSet/>
      <dgm:spPr/>
      <dgm:t>
        <a:bodyPr/>
        <a:lstStyle/>
        <a:p>
          <a:endParaRPr lang="en-US"/>
        </a:p>
      </dgm:t>
    </dgm:pt>
    <dgm:pt modelId="{B552557B-F275-49F5-893C-80209C941546}" type="sibTrans" cxnId="{C35A14DF-5083-4903-BBBB-4F88F791918B}">
      <dgm:prSet/>
      <dgm:spPr/>
      <dgm:t>
        <a:bodyPr/>
        <a:lstStyle/>
        <a:p>
          <a:endParaRPr lang="en-US"/>
        </a:p>
      </dgm:t>
    </dgm:pt>
    <dgm:pt modelId="{979888FB-5A9D-4499-98EF-3A748909B015}">
      <dgm:prSet phldrT="[Text]"/>
      <dgm:spPr/>
      <dgm:t>
        <a:bodyPr/>
        <a:lstStyle/>
        <a:p>
          <a:r>
            <a:rPr lang="en-US" u="sng" dirty="0" err="1"/>
            <a:t>Akshara</a:t>
          </a:r>
          <a:r>
            <a:rPr lang="en-US" u="sng" dirty="0"/>
            <a:t> S Vijay</a:t>
          </a:r>
          <a:br>
            <a:rPr lang="en-US" u="sng" dirty="0"/>
          </a:br>
          <a:r>
            <a:rPr lang="en-US" dirty="0"/>
            <a:t>Developer 1</a:t>
          </a:r>
        </a:p>
      </dgm:t>
    </dgm:pt>
    <dgm:pt modelId="{C4020EC0-6F48-43C4-B597-DCE1EFF02487}" type="parTrans" cxnId="{B6ABCC25-8762-4971-9853-1EDE00C8C198}">
      <dgm:prSet/>
      <dgm:spPr/>
      <dgm:t>
        <a:bodyPr/>
        <a:lstStyle/>
        <a:p>
          <a:endParaRPr lang="en-US"/>
        </a:p>
      </dgm:t>
    </dgm:pt>
    <dgm:pt modelId="{4808FEDE-CE60-49DE-B493-DE3B4328BB66}" type="sibTrans" cxnId="{B6ABCC25-8762-4971-9853-1EDE00C8C198}">
      <dgm:prSet/>
      <dgm:spPr/>
      <dgm:t>
        <a:bodyPr/>
        <a:lstStyle/>
        <a:p>
          <a:endParaRPr lang="en-US"/>
        </a:p>
      </dgm:t>
    </dgm:pt>
    <dgm:pt modelId="{02F28268-D2D0-4CEE-87DB-31D4CACCE882}">
      <dgm:prSet phldrT="[Text]"/>
      <dgm:spPr/>
      <dgm:t>
        <a:bodyPr/>
        <a:lstStyle/>
        <a:p>
          <a:r>
            <a:rPr lang="en-US" u="sng" dirty="0" err="1"/>
            <a:t>Aditya</a:t>
          </a:r>
          <a:r>
            <a:rPr lang="en-US" u="sng" dirty="0"/>
            <a:t> Singh</a:t>
          </a:r>
          <a:br>
            <a:rPr lang="en-US" dirty="0"/>
          </a:br>
          <a:r>
            <a:rPr lang="en-US" dirty="0"/>
            <a:t>Digital Content Producer, TOI</a:t>
          </a:r>
        </a:p>
      </dgm:t>
    </dgm:pt>
    <dgm:pt modelId="{65A6030C-3485-439E-A443-A0C80A4E513B}" type="parTrans" cxnId="{60E6845A-9AB4-4634-B2D0-371E38D8429E}">
      <dgm:prSet/>
      <dgm:spPr/>
      <dgm:t>
        <a:bodyPr/>
        <a:lstStyle/>
        <a:p>
          <a:endParaRPr lang="en-US"/>
        </a:p>
      </dgm:t>
    </dgm:pt>
    <dgm:pt modelId="{86864565-A4C5-4BB1-8290-CDA214F9ED13}" type="sibTrans" cxnId="{60E6845A-9AB4-4634-B2D0-371E38D8429E}">
      <dgm:prSet/>
      <dgm:spPr/>
      <dgm:t>
        <a:bodyPr/>
        <a:lstStyle/>
        <a:p>
          <a:endParaRPr lang="en-US"/>
        </a:p>
      </dgm:t>
    </dgm:pt>
    <dgm:pt modelId="{B3A4C783-D5CB-4883-BF08-7AEED02CC6A2}">
      <dgm:prSet phldrT="[Text]"/>
      <dgm:spPr/>
      <dgm:t>
        <a:bodyPr/>
        <a:lstStyle/>
        <a:p>
          <a:r>
            <a:rPr lang="en-US" u="sng" dirty="0"/>
            <a:t>Nandini Agrawal</a:t>
          </a:r>
          <a:br>
            <a:rPr lang="en-US" dirty="0"/>
          </a:br>
          <a:r>
            <a:rPr lang="en-US" dirty="0"/>
            <a:t>AI Engineer, igebra.ai</a:t>
          </a:r>
        </a:p>
      </dgm:t>
    </dgm:pt>
    <dgm:pt modelId="{72E4FB01-4D7C-4B8A-A59B-C6745A9D9AE0}" type="parTrans" cxnId="{2E41BE2C-F5D4-410B-A4A6-0F998610244C}">
      <dgm:prSet/>
      <dgm:spPr/>
      <dgm:t>
        <a:bodyPr/>
        <a:lstStyle/>
        <a:p>
          <a:endParaRPr lang="en-US"/>
        </a:p>
      </dgm:t>
    </dgm:pt>
    <dgm:pt modelId="{38A39411-A674-43C1-AEEE-07B9BDE860F8}" type="sibTrans" cxnId="{2E41BE2C-F5D4-410B-A4A6-0F998610244C}">
      <dgm:prSet/>
      <dgm:spPr/>
      <dgm:t>
        <a:bodyPr/>
        <a:lstStyle/>
        <a:p>
          <a:endParaRPr lang="en-US"/>
        </a:p>
      </dgm:t>
    </dgm:pt>
    <dgm:pt modelId="{304AC498-DE60-4FB5-AB4E-52EF1F5F9666}" type="pres">
      <dgm:prSet presAssocID="{F91AB13E-A290-424B-880F-349D623A1A1A}" presName="cycle" presStyleCnt="0">
        <dgm:presLayoutVars>
          <dgm:dir/>
          <dgm:resizeHandles val="exact"/>
        </dgm:presLayoutVars>
      </dgm:prSet>
      <dgm:spPr/>
    </dgm:pt>
    <dgm:pt modelId="{803A09DE-A378-4AF8-9397-01BBB704F3A7}" type="pres">
      <dgm:prSet presAssocID="{6A768354-B58E-4EAF-911F-114DD9BDDA93}" presName="node" presStyleLbl="node1" presStyleIdx="0" presStyleCnt="7">
        <dgm:presLayoutVars>
          <dgm:bulletEnabled val="1"/>
        </dgm:presLayoutVars>
      </dgm:prSet>
      <dgm:spPr/>
    </dgm:pt>
    <dgm:pt modelId="{EBB4AF29-76D0-48F1-B06D-EFCBFD9E5D69}" type="pres">
      <dgm:prSet presAssocID="{6A768354-B58E-4EAF-911F-114DD9BDDA93}" presName="spNode" presStyleCnt="0"/>
      <dgm:spPr/>
    </dgm:pt>
    <dgm:pt modelId="{3E6806F1-D2D6-49C0-8ED4-993B13D4FB3E}" type="pres">
      <dgm:prSet presAssocID="{6FC9CBC0-9925-453E-BFE6-5B94BCBED11E}" presName="sibTrans" presStyleLbl="sibTrans1D1" presStyleIdx="0" presStyleCnt="7"/>
      <dgm:spPr/>
    </dgm:pt>
    <dgm:pt modelId="{6EA52DE5-3F02-4AAB-B2C3-73E915E4862B}" type="pres">
      <dgm:prSet presAssocID="{02F28268-D2D0-4CEE-87DB-31D4CACCE882}" presName="node" presStyleLbl="node1" presStyleIdx="1" presStyleCnt="7">
        <dgm:presLayoutVars>
          <dgm:bulletEnabled val="1"/>
        </dgm:presLayoutVars>
      </dgm:prSet>
      <dgm:spPr/>
    </dgm:pt>
    <dgm:pt modelId="{9FC14AFC-EF25-4752-838A-7562CA84C6C2}" type="pres">
      <dgm:prSet presAssocID="{02F28268-D2D0-4CEE-87DB-31D4CACCE882}" presName="spNode" presStyleCnt="0"/>
      <dgm:spPr/>
    </dgm:pt>
    <dgm:pt modelId="{22FEADDD-6F0A-4971-86BD-CFFB3565367A}" type="pres">
      <dgm:prSet presAssocID="{86864565-A4C5-4BB1-8290-CDA214F9ED13}" presName="sibTrans" presStyleLbl="sibTrans1D1" presStyleIdx="1" presStyleCnt="7"/>
      <dgm:spPr/>
    </dgm:pt>
    <dgm:pt modelId="{DF57250C-DC32-4F14-8355-3A339429594C}" type="pres">
      <dgm:prSet presAssocID="{979888FB-5A9D-4499-98EF-3A748909B015}" presName="node" presStyleLbl="node1" presStyleIdx="2" presStyleCnt="7">
        <dgm:presLayoutVars>
          <dgm:bulletEnabled val="1"/>
        </dgm:presLayoutVars>
      </dgm:prSet>
      <dgm:spPr/>
    </dgm:pt>
    <dgm:pt modelId="{C65358A4-3DC6-4C18-9990-54D601953860}" type="pres">
      <dgm:prSet presAssocID="{979888FB-5A9D-4499-98EF-3A748909B015}" presName="spNode" presStyleCnt="0"/>
      <dgm:spPr/>
    </dgm:pt>
    <dgm:pt modelId="{393E25B8-9047-42E6-B3FB-21E09CE99158}" type="pres">
      <dgm:prSet presAssocID="{4808FEDE-CE60-49DE-B493-DE3B4328BB66}" presName="sibTrans" presStyleLbl="sibTrans1D1" presStyleIdx="2" presStyleCnt="7"/>
      <dgm:spPr/>
    </dgm:pt>
    <dgm:pt modelId="{2C9696DE-2FE9-471A-AB06-41F39333A107}" type="pres">
      <dgm:prSet presAssocID="{B3A4C783-D5CB-4883-BF08-7AEED02CC6A2}" presName="node" presStyleLbl="node1" presStyleIdx="3" presStyleCnt="7">
        <dgm:presLayoutVars>
          <dgm:bulletEnabled val="1"/>
        </dgm:presLayoutVars>
      </dgm:prSet>
      <dgm:spPr/>
    </dgm:pt>
    <dgm:pt modelId="{2B58E245-B2EA-432E-84B9-E72133C3BA16}" type="pres">
      <dgm:prSet presAssocID="{B3A4C783-D5CB-4883-BF08-7AEED02CC6A2}" presName="spNode" presStyleCnt="0"/>
      <dgm:spPr/>
    </dgm:pt>
    <dgm:pt modelId="{87746984-BF0A-4164-92D8-583DED1EDE06}" type="pres">
      <dgm:prSet presAssocID="{38A39411-A674-43C1-AEEE-07B9BDE860F8}" presName="sibTrans" presStyleLbl="sibTrans1D1" presStyleIdx="3" presStyleCnt="7"/>
      <dgm:spPr/>
    </dgm:pt>
    <dgm:pt modelId="{CDC32E7A-7126-40F0-AB70-01C7CE932C06}" type="pres">
      <dgm:prSet presAssocID="{81E09F08-1E15-477D-973A-AF4A66E05F5D}" presName="node" presStyleLbl="node1" presStyleIdx="4" presStyleCnt="7">
        <dgm:presLayoutVars>
          <dgm:bulletEnabled val="1"/>
        </dgm:presLayoutVars>
      </dgm:prSet>
      <dgm:spPr/>
    </dgm:pt>
    <dgm:pt modelId="{54B36A38-80B9-4BF7-B1DA-F7B9A04A47C1}" type="pres">
      <dgm:prSet presAssocID="{81E09F08-1E15-477D-973A-AF4A66E05F5D}" presName="spNode" presStyleCnt="0"/>
      <dgm:spPr/>
    </dgm:pt>
    <dgm:pt modelId="{D2BD05D0-4FF4-4DB3-B6A6-19F996ED49A2}" type="pres">
      <dgm:prSet presAssocID="{CD24E999-0FD8-4DDF-A926-7F1EB0612D58}" presName="sibTrans" presStyleLbl="sibTrans1D1" presStyleIdx="4" presStyleCnt="7"/>
      <dgm:spPr/>
    </dgm:pt>
    <dgm:pt modelId="{3D78F4A1-DB5E-4467-A475-72AFDBB9DA7A}" type="pres">
      <dgm:prSet presAssocID="{AAB497A0-D98A-4296-B92F-76D28FEBB181}" presName="node" presStyleLbl="node1" presStyleIdx="5" presStyleCnt="7">
        <dgm:presLayoutVars>
          <dgm:bulletEnabled val="1"/>
        </dgm:presLayoutVars>
      </dgm:prSet>
      <dgm:spPr/>
    </dgm:pt>
    <dgm:pt modelId="{9D531D24-D62E-47F4-84D4-3D777994EA33}" type="pres">
      <dgm:prSet presAssocID="{AAB497A0-D98A-4296-B92F-76D28FEBB181}" presName="spNode" presStyleCnt="0"/>
      <dgm:spPr/>
    </dgm:pt>
    <dgm:pt modelId="{A9813550-A3BB-434D-88C8-A02FF3CA1C6C}" type="pres">
      <dgm:prSet presAssocID="{9459B8D3-CFDA-4448-9175-61837CFFA4CC}" presName="sibTrans" presStyleLbl="sibTrans1D1" presStyleIdx="5" presStyleCnt="7"/>
      <dgm:spPr/>
    </dgm:pt>
    <dgm:pt modelId="{4C85DC6F-4B3B-421F-9052-21757706D609}" type="pres">
      <dgm:prSet presAssocID="{6475F1F3-1496-46D0-914B-2C33DF92F757}" presName="node" presStyleLbl="node1" presStyleIdx="6" presStyleCnt="7">
        <dgm:presLayoutVars>
          <dgm:bulletEnabled val="1"/>
        </dgm:presLayoutVars>
      </dgm:prSet>
      <dgm:spPr/>
    </dgm:pt>
    <dgm:pt modelId="{4AD40B17-5ABD-495C-BF65-A126AD76BE08}" type="pres">
      <dgm:prSet presAssocID="{6475F1F3-1496-46D0-914B-2C33DF92F757}" presName="spNode" presStyleCnt="0"/>
      <dgm:spPr/>
    </dgm:pt>
    <dgm:pt modelId="{10E76C7E-B876-4549-B0B6-C7E920967719}" type="pres">
      <dgm:prSet presAssocID="{B552557B-F275-49F5-893C-80209C941546}" presName="sibTrans" presStyleLbl="sibTrans1D1" presStyleIdx="6" presStyleCnt="7"/>
      <dgm:spPr/>
    </dgm:pt>
  </dgm:ptLst>
  <dgm:cxnLst>
    <dgm:cxn modelId="{78C7A308-4CD2-4F60-AC54-F7A871FE62AE}" type="presOf" srcId="{6FC9CBC0-9925-453E-BFE6-5B94BCBED11E}" destId="{3E6806F1-D2D6-49C0-8ED4-993B13D4FB3E}" srcOrd="0" destOrd="0" presId="urn:microsoft.com/office/officeart/2005/8/layout/cycle6"/>
    <dgm:cxn modelId="{B6ABCC25-8762-4971-9853-1EDE00C8C198}" srcId="{F91AB13E-A290-424B-880F-349D623A1A1A}" destId="{979888FB-5A9D-4499-98EF-3A748909B015}" srcOrd="2" destOrd="0" parTransId="{C4020EC0-6F48-43C4-B597-DCE1EFF02487}" sibTransId="{4808FEDE-CE60-49DE-B493-DE3B4328BB66}"/>
    <dgm:cxn modelId="{2E41BE2C-F5D4-410B-A4A6-0F998610244C}" srcId="{F91AB13E-A290-424B-880F-349D623A1A1A}" destId="{B3A4C783-D5CB-4883-BF08-7AEED02CC6A2}" srcOrd="3" destOrd="0" parTransId="{72E4FB01-4D7C-4B8A-A59B-C6745A9D9AE0}" sibTransId="{38A39411-A674-43C1-AEEE-07B9BDE860F8}"/>
    <dgm:cxn modelId="{EC881836-F828-4222-82E8-F959D683DBA7}" type="presOf" srcId="{02F28268-D2D0-4CEE-87DB-31D4CACCE882}" destId="{6EA52DE5-3F02-4AAB-B2C3-73E915E4862B}" srcOrd="0" destOrd="0" presId="urn:microsoft.com/office/officeart/2005/8/layout/cycle6"/>
    <dgm:cxn modelId="{C6D6C036-C476-4F13-9B13-0052D9666DAB}" type="presOf" srcId="{B3A4C783-D5CB-4883-BF08-7AEED02CC6A2}" destId="{2C9696DE-2FE9-471A-AB06-41F39333A107}" srcOrd="0" destOrd="0" presId="urn:microsoft.com/office/officeart/2005/8/layout/cycle6"/>
    <dgm:cxn modelId="{CA4C933B-F55C-4EFE-BB16-F084B4D5FC92}" type="presOf" srcId="{86864565-A4C5-4BB1-8290-CDA214F9ED13}" destId="{22FEADDD-6F0A-4971-86BD-CFFB3565367A}" srcOrd="0" destOrd="0" presId="urn:microsoft.com/office/officeart/2005/8/layout/cycle6"/>
    <dgm:cxn modelId="{BF4EF647-12C1-4750-9464-606CC2AA2BA5}" type="presOf" srcId="{6475F1F3-1496-46D0-914B-2C33DF92F757}" destId="{4C85DC6F-4B3B-421F-9052-21757706D609}" srcOrd="0" destOrd="0" presId="urn:microsoft.com/office/officeart/2005/8/layout/cycle6"/>
    <dgm:cxn modelId="{575C0E4D-D7F3-469D-A125-1F4906321F37}" srcId="{F91AB13E-A290-424B-880F-349D623A1A1A}" destId="{6A768354-B58E-4EAF-911F-114DD9BDDA93}" srcOrd="0" destOrd="0" parTransId="{9F5E2133-8064-420C-8264-8AFDAF52D00B}" sibTransId="{6FC9CBC0-9925-453E-BFE6-5B94BCBED11E}"/>
    <dgm:cxn modelId="{60E6845A-9AB4-4634-B2D0-371E38D8429E}" srcId="{F91AB13E-A290-424B-880F-349D623A1A1A}" destId="{02F28268-D2D0-4CEE-87DB-31D4CACCE882}" srcOrd="1" destOrd="0" parTransId="{65A6030C-3485-439E-A443-A0C80A4E513B}" sibTransId="{86864565-A4C5-4BB1-8290-CDA214F9ED13}"/>
    <dgm:cxn modelId="{FD2EA95B-F5D7-4F10-A4B4-889083EF3803}" type="presOf" srcId="{979888FB-5A9D-4499-98EF-3A748909B015}" destId="{DF57250C-DC32-4F14-8355-3A339429594C}" srcOrd="0" destOrd="0" presId="urn:microsoft.com/office/officeart/2005/8/layout/cycle6"/>
    <dgm:cxn modelId="{B49EC578-1D03-40A4-8B2E-BCD3BF8A94F6}" type="presOf" srcId="{4808FEDE-CE60-49DE-B493-DE3B4328BB66}" destId="{393E25B8-9047-42E6-B3FB-21E09CE99158}" srcOrd="0" destOrd="0" presId="urn:microsoft.com/office/officeart/2005/8/layout/cycle6"/>
    <dgm:cxn modelId="{CEA40879-E555-4242-BD3B-9FF28160FBDD}" type="presOf" srcId="{F91AB13E-A290-424B-880F-349D623A1A1A}" destId="{304AC498-DE60-4FB5-AB4E-52EF1F5F9666}" srcOrd="0" destOrd="0" presId="urn:microsoft.com/office/officeart/2005/8/layout/cycle6"/>
    <dgm:cxn modelId="{240C4A84-6D49-427A-9901-DEB1E8854134}" srcId="{F91AB13E-A290-424B-880F-349D623A1A1A}" destId="{81E09F08-1E15-477D-973A-AF4A66E05F5D}" srcOrd="4" destOrd="0" parTransId="{06B90756-C0DC-472B-B9E1-6E24090CC696}" sibTransId="{CD24E999-0FD8-4DDF-A926-7F1EB0612D58}"/>
    <dgm:cxn modelId="{F8BCA586-87EB-440D-906A-80F217B9B0D9}" type="presOf" srcId="{6A768354-B58E-4EAF-911F-114DD9BDDA93}" destId="{803A09DE-A378-4AF8-9397-01BBB704F3A7}" srcOrd="0" destOrd="0" presId="urn:microsoft.com/office/officeart/2005/8/layout/cycle6"/>
    <dgm:cxn modelId="{99A06389-1637-4BF6-9BD5-2E25EA750A8D}" type="presOf" srcId="{9459B8D3-CFDA-4448-9175-61837CFFA4CC}" destId="{A9813550-A3BB-434D-88C8-A02FF3CA1C6C}" srcOrd="0" destOrd="0" presId="urn:microsoft.com/office/officeart/2005/8/layout/cycle6"/>
    <dgm:cxn modelId="{8C3317A0-2184-41C2-9A8E-FA67E55361A0}" type="presOf" srcId="{B552557B-F275-49F5-893C-80209C941546}" destId="{10E76C7E-B876-4549-B0B6-C7E920967719}" srcOrd="0" destOrd="0" presId="urn:microsoft.com/office/officeart/2005/8/layout/cycle6"/>
    <dgm:cxn modelId="{FCF2CAA0-5CF3-48CD-84A6-1DBCAD7F6985}" type="presOf" srcId="{AAB497A0-D98A-4296-B92F-76D28FEBB181}" destId="{3D78F4A1-DB5E-4467-A475-72AFDBB9DA7A}" srcOrd="0" destOrd="0" presId="urn:microsoft.com/office/officeart/2005/8/layout/cycle6"/>
    <dgm:cxn modelId="{8F1601C2-5CD4-4F8C-A871-1475F544235A}" type="presOf" srcId="{81E09F08-1E15-477D-973A-AF4A66E05F5D}" destId="{CDC32E7A-7126-40F0-AB70-01C7CE932C06}" srcOrd="0" destOrd="0" presId="urn:microsoft.com/office/officeart/2005/8/layout/cycle6"/>
    <dgm:cxn modelId="{EBEFE6C9-FC24-4E01-8F53-6DA16F57CA28}" type="presOf" srcId="{38A39411-A674-43C1-AEEE-07B9BDE860F8}" destId="{87746984-BF0A-4164-92D8-583DED1EDE06}" srcOrd="0" destOrd="0" presId="urn:microsoft.com/office/officeart/2005/8/layout/cycle6"/>
    <dgm:cxn modelId="{923B5BDC-B4B3-4891-865A-50FEA091A102}" srcId="{F91AB13E-A290-424B-880F-349D623A1A1A}" destId="{AAB497A0-D98A-4296-B92F-76D28FEBB181}" srcOrd="5" destOrd="0" parTransId="{CB9206A5-11F0-489C-A825-601F89A9112B}" sibTransId="{9459B8D3-CFDA-4448-9175-61837CFFA4CC}"/>
    <dgm:cxn modelId="{C35A14DF-5083-4903-BBBB-4F88F791918B}" srcId="{F91AB13E-A290-424B-880F-349D623A1A1A}" destId="{6475F1F3-1496-46D0-914B-2C33DF92F757}" srcOrd="6" destOrd="0" parTransId="{E8175966-CBD5-4D68-9C45-4E400E6CE08F}" sibTransId="{B552557B-F275-49F5-893C-80209C941546}"/>
    <dgm:cxn modelId="{2D0F20FF-70F3-4886-BA6F-24234B5FCCBE}" type="presOf" srcId="{CD24E999-0FD8-4DDF-A926-7F1EB0612D58}" destId="{D2BD05D0-4FF4-4DB3-B6A6-19F996ED49A2}" srcOrd="0" destOrd="0" presId="urn:microsoft.com/office/officeart/2005/8/layout/cycle6"/>
    <dgm:cxn modelId="{82954160-E458-412B-B457-C6BC23E915C6}" type="presParOf" srcId="{304AC498-DE60-4FB5-AB4E-52EF1F5F9666}" destId="{803A09DE-A378-4AF8-9397-01BBB704F3A7}" srcOrd="0" destOrd="0" presId="urn:microsoft.com/office/officeart/2005/8/layout/cycle6"/>
    <dgm:cxn modelId="{447C144B-2841-4EC2-8A89-907BB2DA0A93}" type="presParOf" srcId="{304AC498-DE60-4FB5-AB4E-52EF1F5F9666}" destId="{EBB4AF29-76D0-48F1-B06D-EFCBFD9E5D69}" srcOrd="1" destOrd="0" presId="urn:microsoft.com/office/officeart/2005/8/layout/cycle6"/>
    <dgm:cxn modelId="{43EDA96F-A5B1-48BC-BC18-CB522D7EFFE5}" type="presParOf" srcId="{304AC498-DE60-4FB5-AB4E-52EF1F5F9666}" destId="{3E6806F1-D2D6-49C0-8ED4-993B13D4FB3E}" srcOrd="2" destOrd="0" presId="urn:microsoft.com/office/officeart/2005/8/layout/cycle6"/>
    <dgm:cxn modelId="{30CE60FA-E8D1-43C2-A117-0244B330DAE0}" type="presParOf" srcId="{304AC498-DE60-4FB5-AB4E-52EF1F5F9666}" destId="{6EA52DE5-3F02-4AAB-B2C3-73E915E4862B}" srcOrd="3" destOrd="0" presId="urn:microsoft.com/office/officeart/2005/8/layout/cycle6"/>
    <dgm:cxn modelId="{598A3CB1-817B-4074-B1BB-1E52B0A6711B}" type="presParOf" srcId="{304AC498-DE60-4FB5-AB4E-52EF1F5F9666}" destId="{9FC14AFC-EF25-4752-838A-7562CA84C6C2}" srcOrd="4" destOrd="0" presId="urn:microsoft.com/office/officeart/2005/8/layout/cycle6"/>
    <dgm:cxn modelId="{C1829237-7BCC-4DCD-8420-560EA5EF1124}" type="presParOf" srcId="{304AC498-DE60-4FB5-AB4E-52EF1F5F9666}" destId="{22FEADDD-6F0A-4971-86BD-CFFB3565367A}" srcOrd="5" destOrd="0" presId="urn:microsoft.com/office/officeart/2005/8/layout/cycle6"/>
    <dgm:cxn modelId="{5B723CB0-98DF-47C2-9B15-8815041CA21D}" type="presParOf" srcId="{304AC498-DE60-4FB5-AB4E-52EF1F5F9666}" destId="{DF57250C-DC32-4F14-8355-3A339429594C}" srcOrd="6" destOrd="0" presId="urn:microsoft.com/office/officeart/2005/8/layout/cycle6"/>
    <dgm:cxn modelId="{EE75F94A-BCB0-4DDB-B769-4FAC62627A5E}" type="presParOf" srcId="{304AC498-DE60-4FB5-AB4E-52EF1F5F9666}" destId="{C65358A4-3DC6-4C18-9990-54D601953860}" srcOrd="7" destOrd="0" presId="urn:microsoft.com/office/officeart/2005/8/layout/cycle6"/>
    <dgm:cxn modelId="{A7D68953-AAF6-4DCC-BCFD-4F7406AE9153}" type="presParOf" srcId="{304AC498-DE60-4FB5-AB4E-52EF1F5F9666}" destId="{393E25B8-9047-42E6-B3FB-21E09CE99158}" srcOrd="8" destOrd="0" presId="urn:microsoft.com/office/officeart/2005/8/layout/cycle6"/>
    <dgm:cxn modelId="{1EEFEF00-6229-4E5F-BCEC-7973A26C767E}" type="presParOf" srcId="{304AC498-DE60-4FB5-AB4E-52EF1F5F9666}" destId="{2C9696DE-2FE9-471A-AB06-41F39333A107}" srcOrd="9" destOrd="0" presId="urn:microsoft.com/office/officeart/2005/8/layout/cycle6"/>
    <dgm:cxn modelId="{B4A0A5D2-AF87-407B-8B7D-3BD738317A71}" type="presParOf" srcId="{304AC498-DE60-4FB5-AB4E-52EF1F5F9666}" destId="{2B58E245-B2EA-432E-84B9-E72133C3BA16}" srcOrd="10" destOrd="0" presId="urn:microsoft.com/office/officeart/2005/8/layout/cycle6"/>
    <dgm:cxn modelId="{6BD4EF56-3836-4A50-88E7-6E871569008F}" type="presParOf" srcId="{304AC498-DE60-4FB5-AB4E-52EF1F5F9666}" destId="{87746984-BF0A-4164-92D8-583DED1EDE06}" srcOrd="11" destOrd="0" presId="urn:microsoft.com/office/officeart/2005/8/layout/cycle6"/>
    <dgm:cxn modelId="{488B72E9-7603-4EE9-8309-B12F5EB1E97A}" type="presParOf" srcId="{304AC498-DE60-4FB5-AB4E-52EF1F5F9666}" destId="{CDC32E7A-7126-40F0-AB70-01C7CE932C06}" srcOrd="12" destOrd="0" presId="urn:microsoft.com/office/officeart/2005/8/layout/cycle6"/>
    <dgm:cxn modelId="{5CD4492C-3E58-4259-AD05-65EC12DA465E}" type="presParOf" srcId="{304AC498-DE60-4FB5-AB4E-52EF1F5F9666}" destId="{54B36A38-80B9-4BF7-B1DA-F7B9A04A47C1}" srcOrd="13" destOrd="0" presId="urn:microsoft.com/office/officeart/2005/8/layout/cycle6"/>
    <dgm:cxn modelId="{AC5C6849-04AE-4616-8AD1-A8CC2EEEF550}" type="presParOf" srcId="{304AC498-DE60-4FB5-AB4E-52EF1F5F9666}" destId="{D2BD05D0-4FF4-4DB3-B6A6-19F996ED49A2}" srcOrd="14" destOrd="0" presId="urn:microsoft.com/office/officeart/2005/8/layout/cycle6"/>
    <dgm:cxn modelId="{1EDB4FAF-39CC-454D-9B74-20F70A1582A4}" type="presParOf" srcId="{304AC498-DE60-4FB5-AB4E-52EF1F5F9666}" destId="{3D78F4A1-DB5E-4467-A475-72AFDBB9DA7A}" srcOrd="15" destOrd="0" presId="urn:microsoft.com/office/officeart/2005/8/layout/cycle6"/>
    <dgm:cxn modelId="{55AA4EAF-7BA9-422F-9757-D8E625561296}" type="presParOf" srcId="{304AC498-DE60-4FB5-AB4E-52EF1F5F9666}" destId="{9D531D24-D62E-47F4-84D4-3D777994EA33}" srcOrd="16" destOrd="0" presId="urn:microsoft.com/office/officeart/2005/8/layout/cycle6"/>
    <dgm:cxn modelId="{986C4BA8-9EFE-4580-BC2A-EC2ACD80E999}" type="presParOf" srcId="{304AC498-DE60-4FB5-AB4E-52EF1F5F9666}" destId="{A9813550-A3BB-434D-88C8-A02FF3CA1C6C}" srcOrd="17" destOrd="0" presId="urn:microsoft.com/office/officeart/2005/8/layout/cycle6"/>
    <dgm:cxn modelId="{79BD03EA-CA25-4D3C-BFA9-0A8F79CC6E73}" type="presParOf" srcId="{304AC498-DE60-4FB5-AB4E-52EF1F5F9666}" destId="{4C85DC6F-4B3B-421F-9052-21757706D609}" srcOrd="18" destOrd="0" presId="urn:microsoft.com/office/officeart/2005/8/layout/cycle6"/>
    <dgm:cxn modelId="{DB0E5141-DE74-4A97-9D72-7BB264797BF5}" type="presParOf" srcId="{304AC498-DE60-4FB5-AB4E-52EF1F5F9666}" destId="{4AD40B17-5ABD-495C-BF65-A126AD76BE08}" srcOrd="19" destOrd="0" presId="urn:microsoft.com/office/officeart/2005/8/layout/cycle6"/>
    <dgm:cxn modelId="{7EACAB75-1A6F-4432-9C2D-BEFFFFC1F1D8}" type="presParOf" srcId="{304AC498-DE60-4FB5-AB4E-52EF1F5F9666}" destId="{10E76C7E-B876-4549-B0B6-C7E920967719}" srcOrd="20"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6B2CDCD-8E90-4177-82C9-726F8D59BACE}"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n-US"/>
        </a:p>
      </dgm:t>
    </dgm:pt>
    <dgm:pt modelId="{2F47DCCA-E15D-48CE-8912-2C81905112F0}">
      <dgm:prSet phldrT="[Text]"/>
      <dgm:spPr/>
      <dgm:t>
        <a:bodyPr/>
        <a:lstStyle/>
        <a:p>
          <a:r>
            <a:rPr lang="en-IN"/>
            <a:t>Validation of Research Hypotheses</a:t>
          </a:r>
          <a:endParaRPr lang="en-US"/>
        </a:p>
      </dgm:t>
    </dgm:pt>
    <dgm:pt modelId="{19E6633F-59EF-43F2-B388-3F753D1C0BBF}" type="parTrans" cxnId="{5955CEFF-73D1-427F-A962-73139643EB9F}">
      <dgm:prSet/>
      <dgm:spPr/>
      <dgm:t>
        <a:bodyPr/>
        <a:lstStyle/>
        <a:p>
          <a:endParaRPr lang="en-US"/>
        </a:p>
      </dgm:t>
    </dgm:pt>
    <dgm:pt modelId="{4C33DDCE-D30C-4AE9-BE4F-1B9F4CF119EF}" type="sibTrans" cxnId="{5955CEFF-73D1-427F-A962-73139643EB9F}">
      <dgm:prSet/>
      <dgm:spPr/>
      <dgm:t>
        <a:bodyPr/>
        <a:lstStyle/>
        <a:p>
          <a:endParaRPr lang="en-US"/>
        </a:p>
      </dgm:t>
    </dgm:pt>
    <dgm:pt modelId="{E91AA60E-6888-45F8-843F-43D7D1E3EDB1}">
      <dgm:prSet/>
      <dgm:spPr/>
      <dgm:t>
        <a:bodyPr/>
        <a:lstStyle/>
        <a:p>
          <a:r>
            <a:rPr lang="en-IN" dirty="0"/>
            <a:t>Identification of Significant Relationships or Effects</a:t>
          </a:r>
        </a:p>
      </dgm:t>
    </dgm:pt>
    <dgm:pt modelId="{4822E021-30E4-4BD9-966C-E16EBA5001D7}" type="parTrans" cxnId="{1B3F3881-CFF2-4813-B8B1-E5BE21E2A7D1}">
      <dgm:prSet/>
      <dgm:spPr/>
      <dgm:t>
        <a:bodyPr/>
        <a:lstStyle/>
        <a:p>
          <a:endParaRPr lang="en-US"/>
        </a:p>
      </dgm:t>
    </dgm:pt>
    <dgm:pt modelId="{C2820B5E-E8D5-4438-80D4-219D668EB236}" type="sibTrans" cxnId="{1B3F3881-CFF2-4813-B8B1-E5BE21E2A7D1}">
      <dgm:prSet/>
      <dgm:spPr/>
      <dgm:t>
        <a:bodyPr/>
        <a:lstStyle/>
        <a:p>
          <a:endParaRPr lang="en-US"/>
        </a:p>
      </dgm:t>
    </dgm:pt>
    <dgm:pt modelId="{5041C1B0-DE6B-43E0-8FA1-7A12873312C1}">
      <dgm:prSet/>
      <dgm:spPr/>
      <dgm:t>
        <a:bodyPr/>
        <a:lstStyle/>
        <a:p>
          <a:r>
            <a:rPr lang="en-IN"/>
            <a:t>Evidence-based Decision-making</a:t>
          </a:r>
          <a:endParaRPr lang="en-IN" dirty="0"/>
        </a:p>
      </dgm:t>
    </dgm:pt>
    <dgm:pt modelId="{822DE995-80FE-469F-ADD2-4883343FDDFA}" type="parTrans" cxnId="{1339BEF6-242F-459B-BED3-D51232B295A4}">
      <dgm:prSet/>
      <dgm:spPr/>
      <dgm:t>
        <a:bodyPr/>
        <a:lstStyle/>
        <a:p>
          <a:endParaRPr lang="en-US"/>
        </a:p>
      </dgm:t>
    </dgm:pt>
    <dgm:pt modelId="{FADEEBBF-977E-467F-80EB-2C0E8C98F429}" type="sibTrans" cxnId="{1339BEF6-242F-459B-BED3-D51232B295A4}">
      <dgm:prSet/>
      <dgm:spPr/>
      <dgm:t>
        <a:bodyPr/>
        <a:lstStyle/>
        <a:p>
          <a:endParaRPr lang="en-US"/>
        </a:p>
      </dgm:t>
    </dgm:pt>
    <dgm:pt modelId="{7CBA8051-5885-4AEE-A192-3B7D99DDAB1A}">
      <dgm:prSet/>
      <dgm:spPr/>
      <dgm:t>
        <a:bodyPr/>
        <a:lstStyle/>
        <a:p>
          <a:r>
            <a:rPr lang="en-IN" dirty="0"/>
            <a:t>Quantifying Uncertainty and Confidence</a:t>
          </a:r>
          <a:endParaRPr lang="en-US" dirty="0"/>
        </a:p>
      </dgm:t>
    </dgm:pt>
    <dgm:pt modelId="{3328A8BC-FA0A-4D57-959B-9E43D33199E0}" type="parTrans" cxnId="{5128B75F-46ED-4AC9-B889-875A4740AEB7}">
      <dgm:prSet/>
      <dgm:spPr/>
      <dgm:t>
        <a:bodyPr/>
        <a:lstStyle/>
        <a:p>
          <a:endParaRPr lang="en-US"/>
        </a:p>
      </dgm:t>
    </dgm:pt>
    <dgm:pt modelId="{9F626127-B120-4889-A754-07784999C33C}" type="sibTrans" cxnId="{5128B75F-46ED-4AC9-B889-875A4740AEB7}">
      <dgm:prSet/>
      <dgm:spPr/>
      <dgm:t>
        <a:bodyPr/>
        <a:lstStyle/>
        <a:p>
          <a:endParaRPr lang="en-US"/>
        </a:p>
      </dgm:t>
    </dgm:pt>
    <dgm:pt modelId="{08726C07-EEC9-4863-85F2-E767A08435CA}" type="pres">
      <dgm:prSet presAssocID="{26B2CDCD-8E90-4177-82C9-726F8D59BACE}" presName="linear" presStyleCnt="0">
        <dgm:presLayoutVars>
          <dgm:dir/>
          <dgm:animLvl val="lvl"/>
          <dgm:resizeHandles val="exact"/>
        </dgm:presLayoutVars>
      </dgm:prSet>
      <dgm:spPr/>
    </dgm:pt>
    <dgm:pt modelId="{912445CB-C634-44F9-81FC-372569E48EF8}" type="pres">
      <dgm:prSet presAssocID="{2F47DCCA-E15D-48CE-8912-2C81905112F0}" presName="parentLin" presStyleCnt="0"/>
      <dgm:spPr/>
    </dgm:pt>
    <dgm:pt modelId="{BFEC17AD-9D0F-4ABF-BFFC-155A7CE1A0DF}" type="pres">
      <dgm:prSet presAssocID="{2F47DCCA-E15D-48CE-8912-2C81905112F0}" presName="parentLeftMargin" presStyleLbl="node1" presStyleIdx="0" presStyleCnt="4"/>
      <dgm:spPr/>
    </dgm:pt>
    <dgm:pt modelId="{79C3016C-C76D-4627-B54D-F855F0E54ED1}" type="pres">
      <dgm:prSet presAssocID="{2F47DCCA-E15D-48CE-8912-2C81905112F0}" presName="parentText" presStyleLbl="node1" presStyleIdx="0" presStyleCnt="4">
        <dgm:presLayoutVars>
          <dgm:chMax val="0"/>
          <dgm:bulletEnabled val="1"/>
        </dgm:presLayoutVars>
      </dgm:prSet>
      <dgm:spPr/>
    </dgm:pt>
    <dgm:pt modelId="{3398C6CD-919E-441B-ADE5-FD72B26247F1}" type="pres">
      <dgm:prSet presAssocID="{2F47DCCA-E15D-48CE-8912-2C81905112F0}" presName="negativeSpace" presStyleCnt="0"/>
      <dgm:spPr/>
    </dgm:pt>
    <dgm:pt modelId="{5BECAECB-C36F-49EC-AD68-0D3AD76171C7}" type="pres">
      <dgm:prSet presAssocID="{2F47DCCA-E15D-48CE-8912-2C81905112F0}" presName="childText" presStyleLbl="conFgAcc1" presStyleIdx="0" presStyleCnt="4">
        <dgm:presLayoutVars>
          <dgm:bulletEnabled val="1"/>
        </dgm:presLayoutVars>
      </dgm:prSet>
      <dgm:spPr/>
    </dgm:pt>
    <dgm:pt modelId="{4BFE92E6-445A-4EFA-BBA0-C007B4E842C8}" type="pres">
      <dgm:prSet presAssocID="{4C33DDCE-D30C-4AE9-BE4F-1B9F4CF119EF}" presName="spaceBetweenRectangles" presStyleCnt="0"/>
      <dgm:spPr/>
    </dgm:pt>
    <dgm:pt modelId="{B8B0B27F-8F7F-4A50-BDE8-6CA1A62FD5E0}" type="pres">
      <dgm:prSet presAssocID="{E91AA60E-6888-45F8-843F-43D7D1E3EDB1}" presName="parentLin" presStyleCnt="0"/>
      <dgm:spPr/>
    </dgm:pt>
    <dgm:pt modelId="{59B29D79-A14A-4582-B842-D143A40D1040}" type="pres">
      <dgm:prSet presAssocID="{E91AA60E-6888-45F8-843F-43D7D1E3EDB1}" presName="parentLeftMargin" presStyleLbl="node1" presStyleIdx="0" presStyleCnt="4"/>
      <dgm:spPr/>
    </dgm:pt>
    <dgm:pt modelId="{1346FCF0-195B-49B4-8515-DA2A5CD3ECC9}" type="pres">
      <dgm:prSet presAssocID="{E91AA60E-6888-45F8-843F-43D7D1E3EDB1}" presName="parentText" presStyleLbl="node1" presStyleIdx="1" presStyleCnt="4">
        <dgm:presLayoutVars>
          <dgm:chMax val="0"/>
          <dgm:bulletEnabled val="1"/>
        </dgm:presLayoutVars>
      </dgm:prSet>
      <dgm:spPr/>
    </dgm:pt>
    <dgm:pt modelId="{A878DED3-4057-4A3D-83B8-3F30069A2D50}" type="pres">
      <dgm:prSet presAssocID="{E91AA60E-6888-45F8-843F-43D7D1E3EDB1}" presName="negativeSpace" presStyleCnt="0"/>
      <dgm:spPr/>
    </dgm:pt>
    <dgm:pt modelId="{03BE3095-0E9A-41CD-9A1B-A06D7B003A27}" type="pres">
      <dgm:prSet presAssocID="{E91AA60E-6888-45F8-843F-43D7D1E3EDB1}" presName="childText" presStyleLbl="conFgAcc1" presStyleIdx="1" presStyleCnt="4">
        <dgm:presLayoutVars>
          <dgm:bulletEnabled val="1"/>
        </dgm:presLayoutVars>
      </dgm:prSet>
      <dgm:spPr/>
    </dgm:pt>
    <dgm:pt modelId="{2CE120CE-B6D6-4053-A376-D6134F96E6B0}" type="pres">
      <dgm:prSet presAssocID="{C2820B5E-E8D5-4438-80D4-219D668EB236}" presName="spaceBetweenRectangles" presStyleCnt="0"/>
      <dgm:spPr/>
    </dgm:pt>
    <dgm:pt modelId="{97334996-FB0F-4493-A5BC-CD050D11197B}" type="pres">
      <dgm:prSet presAssocID="{5041C1B0-DE6B-43E0-8FA1-7A12873312C1}" presName="parentLin" presStyleCnt="0"/>
      <dgm:spPr/>
    </dgm:pt>
    <dgm:pt modelId="{971C7E4E-ED9E-4DB9-8BA5-C1BCE0CEF014}" type="pres">
      <dgm:prSet presAssocID="{5041C1B0-DE6B-43E0-8FA1-7A12873312C1}" presName="parentLeftMargin" presStyleLbl="node1" presStyleIdx="1" presStyleCnt="4"/>
      <dgm:spPr/>
    </dgm:pt>
    <dgm:pt modelId="{AC6B6EA8-742A-4A6F-A881-EE569EB694EA}" type="pres">
      <dgm:prSet presAssocID="{5041C1B0-DE6B-43E0-8FA1-7A12873312C1}" presName="parentText" presStyleLbl="node1" presStyleIdx="2" presStyleCnt="4">
        <dgm:presLayoutVars>
          <dgm:chMax val="0"/>
          <dgm:bulletEnabled val="1"/>
        </dgm:presLayoutVars>
      </dgm:prSet>
      <dgm:spPr/>
    </dgm:pt>
    <dgm:pt modelId="{91A4C72C-819F-4032-8C79-D3672F5B159C}" type="pres">
      <dgm:prSet presAssocID="{5041C1B0-DE6B-43E0-8FA1-7A12873312C1}" presName="negativeSpace" presStyleCnt="0"/>
      <dgm:spPr/>
    </dgm:pt>
    <dgm:pt modelId="{96C65DC8-9179-463B-97A0-49E0007E826D}" type="pres">
      <dgm:prSet presAssocID="{5041C1B0-DE6B-43E0-8FA1-7A12873312C1}" presName="childText" presStyleLbl="conFgAcc1" presStyleIdx="2" presStyleCnt="4">
        <dgm:presLayoutVars>
          <dgm:bulletEnabled val="1"/>
        </dgm:presLayoutVars>
      </dgm:prSet>
      <dgm:spPr/>
    </dgm:pt>
    <dgm:pt modelId="{445178D6-4FB3-4657-96FC-C2354487322F}" type="pres">
      <dgm:prSet presAssocID="{FADEEBBF-977E-467F-80EB-2C0E8C98F429}" presName="spaceBetweenRectangles" presStyleCnt="0"/>
      <dgm:spPr/>
    </dgm:pt>
    <dgm:pt modelId="{CD4CA800-7BAE-4B62-8574-75B51AEEC9AF}" type="pres">
      <dgm:prSet presAssocID="{7CBA8051-5885-4AEE-A192-3B7D99DDAB1A}" presName="parentLin" presStyleCnt="0"/>
      <dgm:spPr/>
    </dgm:pt>
    <dgm:pt modelId="{ED9B4B78-AD37-4A01-84F0-CA6E1BF4B69F}" type="pres">
      <dgm:prSet presAssocID="{7CBA8051-5885-4AEE-A192-3B7D99DDAB1A}" presName="parentLeftMargin" presStyleLbl="node1" presStyleIdx="2" presStyleCnt="4"/>
      <dgm:spPr/>
    </dgm:pt>
    <dgm:pt modelId="{2A0E248D-5A11-4996-A46F-16217C592134}" type="pres">
      <dgm:prSet presAssocID="{7CBA8051-5885-4AEE-A192-3B7D99DDAB1A}" presName="parentText" presStyleLbl="node1" presStyleIdx="3" presStyleCnt="4">
        <dgm:presLayoutVars>
          <dgm:chMax val="0"/>
          <dgm:bulletEnabled val="1"/>
        </dgm:presLayoutVars>
      </dgm:prSet>
      <dgm:spPr/>
    </dgm:pt>
    <dgm:pt modelId="{DD85B8BD-5032-4016-8E95-5951D2911E35}" type="pres">
      <dgm:prSet presAssocID="{7CBA8051-5885-4AEE-A192-3B7D99DDAB1A}" presName="negativeSpace" presStyleCnt="0"/>
      <dgm:spPr/>
    </dgm:pt>
    <dgm:pt modelId="{B8263344-8881-4A05-B4BB-08AAE53623D5}" type="pres">
      <dgm:prSet presAssocID="{7CBA8051-5885-4AEE-A192-3B7D99DDAB1A}" presName="childText" presStyleLbl="conFgAcc1" presStyleIdx="3" presStyleCnt="4">
        <dgm:presLayoutVars>
          <dgm:bulletEnabled val="1"/>
        </dgm:presLayoutVars>
      </dgm:prSet>
      <dgm:spPr/>
    </dgm:pt>
  </dgm:ptLst>
  <dgm:cxnLst>
    <dgm:cxn modelId="{F71BD903-D10E-4A86-96FB-DF442AAF29C6}" type="presOf" srcId="{7CBA8051-5885-4AEE-A192-3B7D99DDAB1A}" destId="{ED9B4B78-AD37-4A01-84F0-CA6E1BF4B69F}" srcOrd="0" destOrd="0" presId="urn:microsoft.com/office/officeart/2005/8/layout/list1"/>
    <dgm:cxn modelId="{216F351F-00D7-49A4-89D7-5CDC0ECCEB3E}" type="presOf" srcId="{2F47DCCA-E15D-48CE-8912-2C81905112F0}" destId="{79C3016C-C76D-4627-B54D-F855F0E54ED1}" srcOrd="1" destOrd="0" presId="urn:microsoft.com/office/officeart/2005/8/layout/list1"/>
    <dgm:cxn modelId="{5128B75F-46ED-4AC9-B889-875A4740AEB7}" srcId="{26B2CDCD-8E90-4177-82C9-726F8D59BACE}" destId="{7CBA8051-5885-4AEE-A192-3B7D99DDAB1A}" srcOrd="3" destOrd="0" parTransId="{3328A8BC-FA0A-4D57-959B-9E43D33199E0}" sibTransId="{9F626127-B120-4889-A754-07784999C33C}"/>
    <dgm:cxn modelId="{B2EFEE61-C921-42F2-9BE9-8A94FA2B4A7E}" type="presOf" srcId="{E91AA60E-6888-45F8-843F-43D7D1E3EDB1}" destId="{59B29D79-A14A-4582-B842-D143A40D1040}" srcOrd="0" destOrd="0" presId="urn:microsoft.com/office/officeart/2005/8/layout/list1"/>
    <dgm:cxn modelId="{5DDAC76D-0BEF-4BC5-BD12-B1BE7E6C68D6}" type="presOf" srcId="{7CBA8051-5885-4AEE-A192-3B7D99DDAB1A}" destId="{2A0E248D-5A11-4996-A46F-16217C592134}" srcOrd="1" destOrd="0" presId="urn:microsoft.com/office/officeart/2005/8/layout/list1"/>
    <dgm:cxn modelId="{1B3F3881-CFF2-4813-B8B1-E5BE21E2A7D1}" srcId="{26B2CDCD-8E90-4177-82C9-726F8D59BACE}" destId="{E91AA60E-6888-45F8-843F-43D7D1E3EDB1}" srcOrd="1" destOrd="0" parTransId="{4822E021-30E4-4BD9-966C-E16EBA5001D7}" sibTransId="{C2820B5E-E8D5-4438-80D4-219D668EB236}"/>
    <dgm:cxn modelId="{9D22169D-D58E-40C7-8F28-246173461B8F}" type="presOf" srcId="{5041C1B0-DE6B-43E0-8FA1-7A12873312C1}" destId="{AC6B6EA8-742A-4A6F-A881-EE569EB694EA}" srcOrd="1" destOrd="0" presId="urn:microsoft.com/office/officeart/2005/8/layout/list1"/>
    <dgm:cxn modelId="{1CF743A6-7A5F-4AF3-B205-C4FB66ABE85B}" type="presOf" srcId="{26B2CDCD-8E90-4177-82C9-726F8D59BACE}" destId="{08726C07-EEC9-4863-85F2-E767A08435CA}" srcOrd="0" destOrd="0" presId="urn:microsoft.com/office/officeart/2005/8/layout/list1"/>
    <dgm:cxn modelId="{186CCAB0-3C24-416E-9413-3C074A85B3C6}" type="presOf" srcId="{E91AA60E-6888-45F8-843F-43D7D1E3EDB1}" destId="{1346FCF0-195B-49B4-8515-DA2A5CD3ECC9}" srcOrd="1" destOrd="0" presId="urn:microsoft.com/office/officeart/2005/8/layout/list1"/>
    <dgm:cxn modelId="{EF9024F5-DCA3-4F96-AE69-7A1AF69FC54B}" type="presOf" srcId="{2F47DCCA-E15D-48CE-8912-2C81905112F0}" destId="{BFEC17AD-9D0F-4ABF-BFFC-155A7CE1A0DF}" srcOrd="0" destOrd="0" presId="urn:microsoft.com/office/officeart/2005/8/layout/list1"/>
    <dgm:cxn modelId="{1339BEF6-242F-459B-BED3-D51232B295A4}" srcId="{26B2CDCD-8E90-4177-82C9-726F8D59BACE}" destId="{5041C1B0-DE6B-43E0-8FA1-7A12873312C1}" srcOrd="2" destOrd="0" parTransId="{822DE995-80FE-469F-ADD2-4883343FDDFA}" sibTransId="{FADEEBBF-977E-467F-80EB-2C0E8C98F429}"/>
    <dgm:cxn modelId="{52A971FE-ADFE-48A6-A697-977A9E6F472E}" type="presOf" srcId="{5041C1B0-DE6B-43E0-8FA1-7A12873312C1}" destId="{971C7E4E-ED9E-4DB9-8BA5-C1BCE0CEF014}" srcOrd="0" destOrd="0" presId="urn:microsoft.com/office/officeart/2005/8/layout/list1"/>
    <dgm:cxn modelId="{5955CEFF-73D1-427F-A962-73139643EB9F}" srcId="{26B2CDCD-8E90-4177-82C9-726F8D59BACE}" destId="{2F47DCCA-E15D-48CE-8912-2C81905112F0}" srcOrd="0" destOrd="0" parTransId="{19E6633F-59EF-43F2-B388-3F753D1C0BBF}" sibTransId="{4C33DDCE-D30C-4AE9-BE4F-1B9F4CF119EF}"/>
    <dgm:cxn modelId="{34D7220A-84F0-489B-835E-34EB2E3DF271}" type="presParOf" srcId="{08726C07-EEC9-4863-85F2-E767A08435CA}" destId="{912445CB-C634-44F9-81FC-372569E48EF8}" srcOrd="0" destOrd="0" presId="urn:microsoft.com/office/officeart/2005/8/layout/list1"/>
    <dgm:cxn modelId="{C1DD73E8-57A1-4932-8F59-95F696164911}" type="presParOf" srcId="{912445CB-C634-44F9-81FC-372569E48EF8}" destId="{BFEC17AD-9D0F-4ABF-BFFC-155A7CE1A0DF}" srcOrd="0" destOrd="0" presId="urn:microsoft.com/office/officeart/2005/8/layout/list1"/>
    <dgm:cxn modelId="{8B3FD483-195C-40C6-AC25-E6242429FC26}" type="presParOf" srcId="{912445CB-C634-44F9-81FC-372569E48EF8}" destId="{79C3016C-C76D-4627-B54D-F855F0E54ED1}" srcOrd="1" destOrd="0" presId="urn:microsoft.com/office/officeart/2005/8/layout/list1"/>
    <dgm:cxn modelId="{FE18915E-A07C-4DDD-A8B4-B952B7936630}" type="presParOf" srcId="{08726C07-EEC9-4863-85F2-E767A08435CA}" destId="{3398C6CD-919E-441B-ADE5-FD72B26247F1}" srcOrd="1" destOrd="0" presId="urn:microsoft.com/office/officeart/2005/8/layout/list1"/>
    <dgm:cxn modelId="{46965405-DF92-43CC-99CA-0CAD8974A357}" type="presParOf" srcId="{08726C07-EEC9-4863-85F2-E767A08435CA}" destId="{5BECAECB-C36F-49EC-AD68-0D3AD76171C7}" srcOrd="2" destOrd="0" presId="urn:microsoft.com/office/officeart/2005/8/layout/list1"/>
    <dgm:cxn modelId="{458D90FF-6608-4463-B21A-4C8B15A4D400}" type="presParOf" srcId="{08726C07-EEC9-4863-85F2-E767A08435CA}" destId="{4BFE92E6-445A-4EFA-BBA0-C007B4E842C8}" srcOrd="3" destOrd="0" presId="urn:microsoft.com/office/officeart/2005/8/layout/list1"/>
    <dgm:cxn modelId="{9A640A49-FA77-48EC-A97F-E47072EE373D}" type="presParOf" srcId="{08726C07-EEC9-4863-85F2-E767A08435CA}" destId="{B8B0B27F-8F7F-4A50-BDE8-6CA1A62FD5E0}" srcOrd="4" destOrd="0" presId="urn:microsoft.com/office/officeart/2005/8/layout/list1"/>
    <dgm:cxn modelId="{29DA854D-2EB4-4440-81AB-FF570F65486D}" type="presParOf" srcId="{B8B0B27F-8F7F-4A50-BDE8-6CA1A62FD5E0}" destId="{59B29D79-A14A-4582-B842-D143A40D1040}" srcOrd="0" destOrd="0" presId="urn:microsoft.com/office/officeart/2005/8/layout/list1"/>
    <dgm:cxn modelId="{405AC877-F7F2-4DE5-ABDE-FA0A0280898D}" type="presParOf" srcId="{B8B0B27F-8F7F-4A50-BDE8-6CA1A62FD5E0}" destId="{1346FCF0-195B-49B4-8515-DA2A5CD3ECC9}" srcOrd="1" destOrd="0" presId="urn:microsoft.com/office/officeart/2005/8/layout/list1"/>
    <dgm:cxn modelId="{0284FB2E-6B9F-482C-90C3-F3BBBBE0DEF4}" type="presParOf" srcId="{08726C07-EEC9-4863-85F2-E767A08435CA}" destId="{A878DED3-4057-4A3D-83B8-3F30069A2D50}" srcOrd="5" destOrd="0" presId="urn:microsoft.com/office/officeart/2005/8/layout/list1"/>
    <dgm:cxn modelId="{F817E112-0326-45DC-B220-1FBABE777380}" type="presParOf" srcId="{08726C07-EEC9-4863-85F2-E767A08435CA}" destId="{03BE3095-0E9A-41CD-9A1B-A06D7B003A27}" srcOrd="6" destOrd="0" presId="urn:microsoft.com/office/officeart/2005/8/layout/list1"/>
    <dgm:cxn modelId="{DB6B7196-77BE-4BF1-9E8B-D25CED03085A}" type="presParOf" srcId="{08726C07-EEC9-4863-85F2-E767A08435CA}" destId="{2CE120CE-B6D6-4053-A376-D6134F96E6B0}" srcOrd="7" destOrd="0" presId="urn:microsoft.com/office/officeart/2005/8/layout/list1"/>
    <dgm:cxn modelId="{3619CFA6-14DC-4F49-AFB1-1E80A76B1A08}" type="presParOf" srcId="{08726C07-EEC9-4863-85F2-E767A08435CA}" destId="{97334996-FB0F-4493-A5BC-CD050D11197B}" srcOrd="8" destOrd="0" presId="urn:microsoft.com/office/officeart/2005/8/layout/list1"/>
    <dgm:cxn modelId="{6DBC4BDE-402F-4F0A-89FD-7C41C7405913}" type="presParOf" srcId="{97334996-FB0F-4493-A5BC-CD050D11197B}" destId="{971C7E4E-ED9E-4DB9-8BA5-C1BCE0CEF014}" srcOrd="0" destOrd="0" presId="urn:microsoft.com/office/officeart/2005/8/layout/list1"/>
    <dgm:cxn modelId="{9C58BF34-AA98-4B7A-82E1-D647319EC4C8}" type="presParOf" srcId="{97334996-FB0F-4493-A5BC-CD050D11197B}" destId="{AC6B6EA8-742A-4A6F-A881-EE569EB694EA}" srcOrd="1" destOrd="0" presId="urn:microsoft.com/office/officeart/2005/8/layout/list1"/>
    <dgm:cxn modelId="{55B0838A-87E9-4F52-9C7D-9B0E732F15A7}" type="presParOf" srcId="{08726C07-EEC9-4863-85F2-E767A08435CA}" destId="{91A4C72C-819F-4032-8C79-D3672F5B159C}" srcOrd="9" destOrd="0" presId="urn:microsoft.com/office/officeart/2005/8/layout/list1"/>
    <dgm:cxn modelId="{928C0096-1719-427F-82EB-9DC8C510F61F}" type="presParOf" srcId="{08726C07-EEC9-4863-85F2-E767A08435CA}" destId="{96C65DC8-9179-463B-97A0-49E0007E826D}" srcOrd="10" destOrd="0" presId="urn:microsoft.com/office/officeart/2005/8/layout/list1"/>
    <dgm:cxn modelId="{F64570F0-8406-4547-AE9B-0155DC29A3DF}" type="presParOf" srcId="{08726C07-EEC9-4863-85F2-E767A08435CA}" destId="{445178D6-4FB3-4657-96FC-C2354487322F}" srcOrd="11" destOrd="0" presId="urn:microsoft.com/office/officeart/2005/8/layout/list1"/>
    <dgm:cxn modelId="{93C28BB8-375D-479A-88B1-384D01242634}" type="presParOf" srcId="{08726C07-EEC9-4863-85F2-E767A08435CA}" destId="{CD4CA800-7BAE-4B62-8574-75B51AEEC9AF}" srcOrd="12" destOrd="0" presId="urn:microsoft.com/office/officeart/2005/8/layout/list1"/>
    <dgm:cxn modelId="{44ECF60E-A45D-4D91-989A-7762DB82474E}" type="presParOf" srcId="{CD4CA800-7BAE-4B62-8574-75B51AEEC9AF}" destId="{ED9B4B78-AD37-4A01-84F0-CA6E1BF4B69F}" srcOrd="0" destOrd="0" presId="urn:microsoft.com/office/officeart/2005/8/layout/list1"/>
    <dgm:cxn modelId="{EF3DE1BA-135E-422D-AB28-178F4316A410}" type="presParOf" srcId="{CD4CA800-7BAE-4B62-8574-75B51AEEC9AF}" destId="{2A0E248D-5A11-4996-A46F-16217C592134}" srcOrd="1" destOrd="0" presId="urn:microsoft.com/office/officeart/2005/8/layout/list1"/>
    <dgm:cxn modelId="{0FC4B03B-0B54-4EE0-A9F6-D6784A0A720C}" type="presParOf" srcId="{08726C07-EEC9-4863-85F2-E767A08435CA}" destId="{DD85B8BD-5032-4016-8E95-5951D2911E35}" srcOrd="13" destOrd="0" presId="urn:microsoft.com/office/officeart/2005/8/layout/list1"/>
    <dgm:cxn modelId="{80811FAA-3BE0-4C9B-A0D6-E7B7E5C59B99}" type="presParOf" srcId="{08726C07-EEC9-4863-85F2-E767A08435CA}" destId="{B8263344-8881-4A05-B4BB-08AAE53623D5}"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3FD3098-288C-4D05-AC27-D2CB79E7CA30}" type="doc">
      <dgm:prSet loTypeId="urn:microsoft.com/office/officeart/2009/3/layout/BlockDescendingList" loCatId="list" qsTypeId="urn:microsoft.com/office/officeart/2005/8/quickstyle/simple1" qsCatId="simple" csTypeId="urn:microsoft.com/office/officeart/2005/8/colors/colorful4" csCatId="colorful" phldr="1"/>
      <dgm:spPr/>
      <dgm:t>
        <a:bodyPr/>
        <a:lstStyle/>
        <a:p>
          <a:endParaRPr lang="en-US"/>
        </a:p>
      </dgm:t>
    </dgm:pt>
    <dgm:pt modelId="{6C9D406A-EFAF-4C11-86F4-CA34650927B4}">
      <dgm:prSet phldrT="[Text]"/>
      <dgm:spPr/>
      <dgm:t>
        <a:bodyPr/>
        <a:lstStyle/>
        <a:p>
          <a:r>
            <a:rPr lang="en-US" dirty="0"/>
            <a:t>GOALS OF TESTING</a:t>
          </a:r>
        </a:p>
      </dgm:t>
    </dgm:pt>
    <dgm:pt modelId="{7E762E74-9646-4FFD-9811-D11B6EC32A5A}" type="parTrans" cxnId="{BCE1359E-9A75-464A-AEAE-C093C900636E}">
      <dgm:prSet/>
      <dgm:spPr/>
      <dgm:t>
        <a:bodyPr/>
        <a:lstStyle/>
        <a:p>
          <a:endParaRPr lang="en-US"/>
        </a:p>
      </dgm:t>
    </dgm:pt>
    <dgm:pt modelId="{BC4D495C-F0AC-4D3F-B3F9-4FFEBA842284}" type="sibTrans" cxnId="{BCE1359E-9A75-464A-AEAE-C093C900636E}">
      <dgm:prSet/>
      <dgm:spPr/>
      <dgm:t>
        <a:bodyPr/>
        <a:lstStyle/>
        <a:p>
          <a:endParaRPr lang="en-US"/>
        </a:p>
      </dgm:t>
    </dgm:pt>
    <dgm:pt modelId="{EC61DBD1-2E43-43A2-B02E-E7FC847DE2CE}">
      <dgm:prSet phldrT="[Text]"/>
      <dgm:spPr/>
      <dgm:t>
        <a:bodyPr/>
        <a:lstStyle/>
        <a:p>
          <a:r>
            <a:rPr lang="en-IN" dirty="0"/>
            <a:t>By conducting hypothesis tests, we aim to make </a:t>
          </a:r>
          <a:r>
            <a:rPr lang="en-IN" b="1" dirty="0"/>
            <a:t>evidence-based conclusions </a:t>
          </a:r>
          <a:r>
            <a:rPr lang="en-IN" dirty="0"/>
            <a:t>and draw inferences about the relationships, effects, or differences between variables in our dataset.</a:t>
          </a:r>
          <a:endParaRPr lang="en-US" dirty="0"/>
        </a:p>
      </dgm:t>
    </dgm:pt>
    <dgm:pt modelId="{D0B5C859-27A5-43EB-83F1-7A9D7FBAFB15}" type="parTrans" cxnId="{9962CC01-B32C-4F03-A3E6-DFC07D7834DA}">
      <dgm:prSet/>
      <dgm:spPr/>
      <dgm:t>
        <a:bodyPr/>
        <a:lstStyle/>
        <a:p>
          <a:endParaRPr lang="en-US"/>
        </a:p>
      </dgm:t>
    </dgm:pt>
    <dgm:pt modelId="{0847914E-8BB0-4362-B16E-031D8A5E3C9D}" type="sibTrans" cxnId="{9962CC01-B32C-4F03-A3E6-DFC07D7834DA}">
      <dgm:prSet/>
      <dgm:spPr/>
      <dgm:t>
        <a:bodyPr/>
        <a:lstStyle/>
        <a:p>
          <a:endParaRPr lang="en-US"/>
        </a:p>
      </dgm:t>
    </dgm:pt>
    <dgm:pt modelId="{C77D4E47-C3FD-4A26-99FF-B7900C1B5D56}">
      <dgm:prSet phldrT="[Text]"/>
      <dgm:spPr/>
      <dgm:t>
        <a:bodyPr/>
        <a:lstStyle/>
        <a:p>
          <a:r>
            <a:rPr lang="en-US" dirty="0"/>
            <a:t>NEED OF DOING</a:t>
          </a:r>
        </a:p>
      </dgm:t>
    </dgm:pt>
    <dgm:pt modelId="{C16912F5-A04A-49FB-BDBF-442AF2AF5431}" type="parTrans" cxnId="{59F3FE70-7963-48A9-8556-3F958FF1B006}">
      <dgm:prSet/>
      <dgm:spPr/>
      <dgm:t>
        <a:bodyPr/>
        <a:lstStyle/>
        <a:p>
          <a:endParaRPr lang="en-US"/>
        </a:p>
      </dgm:t>
    </dgm:pt>
    <dgm:pt modelId="{30FE6609-6DEE-4916-A49F-B99131A544E6}" type="sibTrans" cxnId="{59F3FE70-7963-48A9-8556-3F958FF1B006}">
      <dgm:prSet/>
      <dgm:spPr/>
      <dgm:t>
        <a:bodyPr/>
        <a:lstStyle/>
        <a:p>
          <a:endParaRPr lang="en-US"/>
        </a:p>
      </dgm:t>
    </dgm:pt>
    <dgm:pt modelId="{E2C42B3B-3260-4107-BCF4-96726BD2914E}">
      <dgm:prSet phldrT="[Text]"/>
      <dgm:spPr/>
      <dgm:t>
        <a:bodyPr/>
        <a:lstStyle/>
        <a:p>
          <a:r>
            <a:rPr lang="en-IN" dirty="0"/>
            <a:t>It serves as a crucial tool for drawing meaningful conclusions and generating valuable insights from the available data.</a:t>
          </a:r>
          <a:endParaRPr lang="en-US" dirty="0"/>
        </a:p>
      </dgm:t>
    </dgm:pt>
    <dgm:pt modelId="{6A46F41E-E50C-4720-94FE-98A71E78150A}" type="parTrans" cxnId="{C2714373-7E6C-426D-9DD6-266CE50AA476}">
      <dgm:prSet/>
      <dgm:spPr/>
      <dgm:t>
        <a:bodyPr/>
        <a:lstStyle/>
        <a:p>
          <a:endParaRPr lang="en-US"/>
        </a:p>
      </dgm:t>
    </dgm:pt>
    <dgm:pt modelId="{7F14854D-4477-47AF-AED6-4F4EE04B55E8}" type="sibTrans" cxnId="{C2714373-7E6C-426D-9DD6-266CE50AA476}">
      <dgm:prSet/>
      <dgm:spPr/>
      <dgm:t>
        <a:bodyPr/>
        <a:lstStyle/>
        <a:p>
          <a:endParaRPr lang="en-US"/>
        </a:p>
      </dgm:t>
    </dgm:pt>
    <dgm:pt modelId="{E174362A-A40C-429F-A4E7-1FC566C22F59}">
      <dgm:prSet phldrT="[Text]"/>
      <dgm:spPr/>
      <dgm:t>
        <a:bodyPr/>
        <a:lstStyle/>
        <a:p>
          <a:r>
            <a:rPr lang="en-IN" dirty="0"/>
            <a:t>In This project, the purpose of hypothesis testing is to </a:t>
          </a:r>
          <a:r>
            <a:rPr lang="en-IN" b="1" dirty="0"/>
            <a:t>examine</a:t>
          </a:r>
          <a:r>
            <a:rPr lang="en-IN" dirty="0"/>
            <a:t> and </a:t>
          </a:r>
          <a:r>
            <a:rPr lang="en-IN" b="1" dirty="0"/>
            <a:t>investigate</a:t>
          </a:r>
          <a:r>
            <a:rPr lang="en-IN" dirty="0"/>
            <a:t> specific claims or hypotheses related to the research question or problem at hand. </a:t>
          </a:r>
          <a:endParaRPr lang="en-US" dirty="0"/>
        </a:p>
      </dgm:t>
    </dgm:pt>
    <dgm:pt modelId="{3246D29C-2F63-4D00-AE45-E6CEEE678C63}" type="sibTrans" cxnId="{59D99676-74AA-4647-B523-EAAE795E956F}">
      <dgm:prSet/>
      <dgm:spPr/>
      <dgm:t>
        <a:bodyPr/>
        <a:lstStyle/>
        <a:p>
          <a:endParaRPr lang="en-US"/>
        </a:p>
      </dgm:t>
    </dgm:pt>
    <dgm:pt modelId="{04803739-81C1-48E5-9608-76B498AD257D}" type="parTrans" cxnId="{59D99676-74AA-4647-B523-EAAE795E956F}">
      <dgm:prSet/>
      <dgm:spPr/>
      <dgm:t>
        <a:bodyPr/>
        <a:lstStyle/>
        <a:p>
          <a:endParaRPr lang="en-US"/>
        </a:p>
      </dgm:t>
    </dgm:pt>
    <dgm:pt modelId="{C70AFBF6-B022-4E19-9F05-494A686796D6}">
      <dgm:prSet phldrT="[Text]"/>
      <dgm:spPr/>
      <dgm:t>
        <a:bodyPr/>
        <a:lstStyle/>
        <a:p>
          <a:r>
            <a:rPr lang="en-US" dirty="0"/>
            <a:t>PURPOSE OF THIS</a:t>
          </a:r>
        </a:p>
      </dgm:t>
    </dgm:pt>
    <dgm:pt modelId="{5413E8F8-FA42-4A1C-ACC3-E4CFA798F0ED}" type="sibTrans" cxnId="{90CC6CEE-6AAB-4A03-9AA4-6B66A67063F8}">
      <dgm:prSet/>
      <dgm:spPr/>
      <dgm:t>
        <a:bodyPr/>
        <a:lstStyle/>
        <a:p>
          <a:endParaRPr lang="en-US"/>
        </a:p>
      </dgm:t>
    </dgm:pt>
    <dgm:pt modelId="{EEB95613-5D21-4B25-AB21-94666DC1C20F}" type="parTrans" cxnId="{90CC6CEE-6AAB-4A03-9AA4-6B66A67063F8}">
      <dgm:prSet/>
      <dgm:spPr/>
      <dgm:t>
        <a:bodyPr/>
        <a:lstStyle/>
        <a:p>
          <a:endParaRPr lang="en-US"/>
        </a:p>
      </dgm:t>
    </dgm:pt>
    <dgm:pt modelId="{B7FD6BE8-1DFD-422B-A4DB-370D160C7403}" type="pres">
      <dgm:prSet presAssocID="{03FD3098-288C-4D05-AC27-D2CB79E7CA30}" presName="Name0" presStyleCnt="0">
        <dgm:presLayoutVars>
          <dgm:chMax val="7"/>
          <dgm:chPref val="7"/>
          <dgm:dir/>
          <dgm:animLvl val="lvl"/>
        </dgm:presLayoutVars>
      </dgm:prSet>
      <dgm:spPr/>
    </dgm:pt>
    <dgm:pt modelId="{A0E8F330-3272-4B65-86A7-5DC94782B472}" type="pres">
      <dgm:prSet presAssocID="{6C9D406A-EFAF-4C11-86F4-CA34650927B4}" presName="parentText_1" presStyleLbl="node1" presStyleIdx="0" presStyleCnt="3">
        <dgm:presLayoutVars>
          <dgm:chMax val="1"/>
          <dgm:chPref val="1"/>
          <dgm:bulletEnabled val="1"/>
        </dgm:presLayoutVars>
      </dgm:prSet>
      <dgm:spPr/>
    </dgm:pt>
    <dgm:pt modelId="{12B4C32C-B2AB-4656-BDA3-D619ED96D476}" type="pres">
      <dgm:prSet presAssocID="{6C9D406A-EFAF-4C11-86F4-CA34650927B4}" presName="childText_1" presStyleLbl="node1" presStyleIdx="0" presStyleCnt="3">
        <dgm:presLayoutVars>
          <dgm:chMax val="0"/>
          <dgm:chPref val="0"/>
          <dgm:bulletEnabled val="1"/>
        </dgm:presLayoutVars>
      </dgm:prSet>
      <dgm:spPr/>
    </dgm:pt>
    <dgm:pt modelId="{40FEAB58-BA09-455F-BE33-CF5EF1355AE2}" type="pres">
      <dgm:prSet presAssocID="{6C9D406A-EFAF-4C11-86F4-CA34650927B4}" presName="accentShape_1" presStyleCnt="0"/>
      <dgm:spPr/>
    </dgm:pt>
    <dgm:pt modelId="{AC965247-4F63-40B7-8F41-5E80AB0F31F7}" type="pres">
      <dgm:prSet presAssocID="{6C9D406A-EFAF-4C11-86F4-CA34650927B4}" presName="imageRepeatNode" presStyleLbl="node1" presStyleIdx="0" presStyleCnt="3"/>
      <dgm:spPr/>
    </dgm:pt>
    <dgm:pt modelId="{AF903E7C-0B7E-4364-8E70-AE1223C4C8AD}" type="pres">
      <dgm:prSet presAssocID="{C70AFBF6-B022-4E19-9F05-494A686796D6}" presName="parentText_2" presStyleLbl="node1" presStyleIdx="0" presStyleCnt="3">
        <dgm:presLayoutVars>
          <dgm:chMax val="1"/>
          <dgm:chPref val="1"/>
          <dgm:bulletEnabled val="1"/>
        </dgm:presLayoutVars>
      </dgm:prSet>
      <dgm:spPr/>
    </dgm:pt>
    <dgm:pt modelId="{EE1E1AF9-9D1F-445D-9AB6-9A0E6B520AC8}" type="pres">
      <dgm:prSet presAssocID="{C70AFBF6-B022-4E19-9F05-494A686796D6}" presName="childText_2" presStyleLbl="node2" presStyleIdx="0" presStyleCnt="0">
        <dgm:presLayoutVars>
          <dgm:chMax val="0"/>
          <dgm:chPref val="0"/>
          <dgm:bulletEnabled val="1"/>
        </dgm:presLayoutVars>
      </dgm:prSet>
      <dgm:spPr/>
    </dgm:pt>
    <dgm:pt modelId="{F367B6B8-02B3-48ED-A10E-5D95A332B393}" type="pres">
      <dgm:prSet presAssocID="{C70AFBF6-B022-4E19-9F05-494A686796D6}" presName="accentShape_2" presStyleCnt="0"/>
      <dgm:spPr/>
    </dgm:pt>
    <dgm:pt modelId="{CEE99614-8774-4100-B5A2-4C93C2AE716A}" type="pres">
      <dgm:prSet presAssocID="{C70AFBF6-B022-4E19-9F05-494A686796D6}" presName="imageRepeatNode" presStyleLbl="node1" presStyleIdx="1" presStyleCnt="3"/>
      <dgm:spPr/>
    </dgm:pt>
    <dgm:pt modelId="{6A2521C9-1F7B-4DC6-8E43-C32D4994BFED}" type="pres">
      <dgm:prSet presAssocID="{C77D4E47-C3FD-4A26-99FF-B7900C1B5D56}" presName="parentText_3" presStyleLbl="node1" presStyleIdx="1" presStyleCnt="3">
        <dgm:presLayoutVars>
          <dgm:chMax val="1"/>
          <dgm:chPref val="1"/>
          <dgm:bulletEnabled val="1"/>
        </dgm:presLayoutVars>
      </dgm:prSet>
      <dgm:spPr/>
    </dgm:pt>
    <dgm:pt modelId="{6CB04C1D-39EB-4F38-BF7E-623B284CEF08}" type="pres">
      <dgm:prSet presAssocID="{C77D4E47-C3FD-4A26-99FF-B7900C1B5D56}" presName="childText_3" presStyleLbl="node2" presStyleIdx="0" presStyleCnt="0">
        <dgm:presLayoutVars>
          <dgm:chMax val="0"/>
          <dgm:chPref val="0"/>
          <dgm:bulletEnabled val="1"/>
        </dgm:presLayoutVars>
      </dgm:prSet>
      <dgm:spPr/>
    </dgm:pt>
    <dgm:pt modelId="{8BA7421A-00A3-48F1-B5D2-3A1CC3D0623B}" type="pres">
      <dgm:prSet presAssocID="{C77D4E47-C3FD-4A26-99FF-B7900C1B5D56}" presName="accentShape_3" presStyleCnt="0"/>
      <dgm:spPr/>
    </dgm:pt>
    <dgm:pt modelId="{81128C53-9900-4E96-A02A-E18388090FE4}" type="pres">
      <dgm:prSet presAssocID="{C77D4E47-C3FD-4A26-99FF-B7900C1B5D56}" presName="imageRepeatNode" presStyleLbl="node1" presStyleIdx="2" presStyleCnt="3"/>
      <dgm:spPr/>
    </dgm:pt>
  </dgm:ptLst>
  <dgm:cxnLst>
    <dgm:cxn modelId="{9962CC01-B32C-4F03-A3E6-DFC07D7834DA}" srcId="{C70AFBF6-B022-4E19-9F05-494A686796D6}" destId="{EC61DBD1-2E43-43A2-B02E-E7FC847DE2CE}" srcOrd="0" destOrd="0" parTransId="{D0B5C859-27A5-43EB-83F1-7A9D7FBAFB15}" sibTransId="{0847914E-8BB0-4362-B16E-031D8A5E3C9D}"/>
    <dgm:cxn modelId="{61F96711-FFD6-4791-9E59-D65F0D69CC13}" type="presOf" srcId="{EC61DBD1-2E43-43A2-B02E-E7FC847DE2CE}" destId="{EE1E1AF9-9D1F-445D-9AB6-9A0E6B520AC8}" srcOrd="0" destOrd="0" presId="urn:microsoft.com/office/officeart/2009/3/layout/BlockDescendingList"/>
    <dgm:cxn modelId="{6D7E0B23-F3C1-4D54-8C0E-C10B9144C8CB}" type="presOf" srcId="{C70AFBF6-B022-4E19-9F05-494A686796D6}" destId="{AF903E7C-0B7E-4364-8E70-AE1223C4C8AD}" srcOrd="0" destOrd="0" presId="urn:microsoft.com/office/officeart/2009/3/layout/BlockDescendingList"/>
    <dgm:cxn modelId="{EA35E536-B205-4E5D-8786-0BD6FBB62516}" type="presOf" srcId="{03FD3098-288C-4D05-AC27-D2CB79E7CA30}" destId="{B7FD6BE8-1DFD-422B-A4DB-370D160C7403}" srcOrd="0" destOrd="0" presId="urn:microsoft.com/office/officeart/2009/3/layout/BlockDescendingList"/>
    <dgm:cxn modelId="{132EA33C-6C00-484C-9C88-90D35F2E269D}" type="presOf" srcId="{C70AFBF6-B022-4E19-9F05-494A686796D6}" destId="{CEE99614-8774-4100-B5A2-4C93C2AE716A}" srcOrd="1" destOrd="0" presId="urn:microsoft.com/office/officeart/2009/3/layout/BlockDescendingList"/>
    <dgm:cxn modelId="{59F3FE70-7963-48A9-8556-3F958FF1B006}" srcId="{03FD3098-288C-4D05-AC27-D2CB79E7CA30}" destId="{C77D4E47-C3FD-4A26-99FF-B7900C1B5D56}" srcOrd="2" destOrd="0" parTransId="{C16912F5-A04A-49FB-BDBF-442AF2AF5431}" sibTransId="{30FE6609-6DEE-4916-A49F-B99131A544E6}"/>
    <dgm:cxn modelId="{C2714373-7E6C-426D-9DD6-266CE50AA476}" srcId="{C77D4E47-C3FD-4A26-99FF-B7900C1B5D56}" destId="{E2C42B3B-3260-4107-BCF4-96726BD2914E}" srcOrd="0" destOrd="0" parTransId="{6A46F41E-E50C-4720-94FE-98A71E78150A}" sibTransId="{7F14854D-4477-47AF-AED6-4F4EE04B55E8}"/>
    <dgm:cxn modelId="{59D99676-74AA-4647-B523-EAAE795E956F}" srcId="{6C9D406A-EFAF-4C11-86F4-CA34650927B4}" destId="{E174362A-A40C-429F-A4E7-1FC566C22F59}" srcOrd="0" destOrd="0" parTransId="{04803739-81C1-48E5-9608-76B498AD257D}" sibTransId="{3246D29C-2F63-4D00-AE45-E6CEEE678C63}"/>
    <dgm:cxn modelId="{BCE1359E-9A75-464A-AEAE-C093C900636E}" srcId="{03FD3098-288C-4D05-AC27-D2CB79E7CA30}" destId="{6C9D406A-EFAF-4C11-86F4-CA34650927B4}" srcOrd="0" destOrd="0" parTransId="{7E762E74-9646-4FFD-9811-D11B6EC32A5A}" sibTransId="{BC4D495C-F0AC-4D3F-B3F9-4FFEBA842284}"/>
    <dgm:cxn modelId="{F15A46C2-C882-4544-B017-B343B24E486A}" type="presOf" srcId="{C77D4E47-C3FD-4A26-99FF-B7900C1B5D56}" destId="{81128C53-9900-4E96-A02A-E18388090FE4}" srcOrd="1" destOrd="0" presId="urn:microsoft.com/office/officeart/2009/3/layout/BlockDescendingList"/>
    <dgm:cxn modelId="{A78061C6-C038-45CE-AB10-97D2A149E8C2}" type="presOf" srcId="{6C9D406A-EFAF-4C11-86F4-CA34650927B4}" destId="{AC965247-4F63-40B7-8F41-5E80AB0F31F7}" srcOrd="1" destOrd="0" presId="urn:microsoft.com/office/officeart/2009/3/layout/BlockDescendingList"/>
    <dgm:cxn modelId="{F2CEC1CF-5E36-4314-A722-339F81BA3286}" type="presOf" srcId="{6C9D406A-EFAF-4C11-86F4-CA34650927B4}" destId="{A0E8F330-3272-4B65-86A7-5DC94782B472}" srcOrd="0" destOrd="0" presId="urn:microsoft.com/office/officeart/2009/3/layout/BlockDescendingList"/>
    <dgm:cxn modelId="{C0E618D8-FD85-41E7-8411-CBDCFC2CCE3A}" type="presOf" srcId="{E2C42B3B-3260-4107-BCF4-96726BD2914E}" destId="{6CB04C1D-39EB-4F38-BF7E-623B284CEF08}" srcOrd="0" destOrd="0" presId="urn:microsoft.com/office/officeart/2009/3/layout/BlockDescendingList"/>
    <dgm:cxn modelId="{C467CEEA-4F0D-48B9-87CA-42DC0CB7E298}" type="presOf" srcId="{C77D4E47-C3FD-4A26-99FF-B7900C1B5D56}" destId="{6A2521C9-1F7B-4DC6-8E43-C32D4994BFED}" srcOrd="0" destOrd="0" presId="urn:microsoft.com/office/officeart/2009/3/layout/BlockDescendingList"/>
    <dgm:cxn modelId="{90CC6CEE-6AAB-4A03-9AA4-6B66A67063F8}" srcId="{03FD3098-288C-4D05-AC27-D2CB79E7CA30}" destId="{C70AFBF6-B022-4E19-9F05-494A686796D6}" srcOrd="1" destOrd="0" parTransId="{EEB95613-5D21-4B25-AB21-94666DC1C20F}" sibTransId="{5413E8F8-FA42-4A1C-ACC3-E4CFA798F0ED}"/>
    <dgm:cxn modelId="{25CCDFEE-7CEF-4B5D-A5F5-B254C3E2D3FC}" type="presOf" srcId="{E174362A-A40C-429F-A4E7-1FC566C22F59}" destId="{12B4C32C-B2AB-4656-BDA3-D619ED96D476}" srcOrd="0" destOrd="0" presId="urn:microsoft.com/office/officeart/2009/3/layout/BlockDescendingList"/>
    <dgm:cxn modelId="{54B5D3E4-D404-4C64-A707-A161288941ED}" type="presParOf" srcId="{B7FD6BE8-1DFD-422B-A4DB-370D160C7403}" destId="{A0E8F330-3272-4B65-86A7-5DC94782B472}" srcOrd="0" destOrd="0" presId="urn:microsoft.com/office/officeart/2009/3/layout/BlockDescendingList"/>
    <dgm:cxn modelId="{1FBF2EB7-4D00-4F1E-9843-05DD4FCF6DA9}" type="presParOf" srcId="{B7FD6BE8-1DFD-422B-A4DB-370D160C7403}" destId="{12B4C32C-B2AB-4656-BDA3-D619ED96D476}" srcOrd="1" destOrd="0" presId="urn:microsoft.com/office/officeart/2009/3/layout/BlockDescendingList"/>
    <dgm:cxn modelId="{51A83855-C77B-4E00-B440-DD1D21CBB27F}" type="presParOf" srcId="{B7FD6BE8-1DFD-422B-A4DB-370D160C7403}" destId="{40FEAB58-BA09-455F-BE33-CF5EF1355AE2}" srcOrd="2" destOrd="0" presId="urn:microsoft.com/office/officeart/2009/3/layout/BlockDescendingList"/>
    <dgm:cxn modelId="{F2176330-7E55-4D48-B784-448D90245232}" type="presParOf" srcId="{40FEAB58-BA09-455F-BE33-CF5EF1355AE2}" destId="{AC965247-4F63-40B7-8F41-5E80AB0F31F7}" srcOrd="0" destOrd="0" presId="urn:microsoft.com/office/officeart/2009/3/layout/BlockDescendingList"/>
    <dgm:cxn modelId="{6CF45855-EF89-4774-9C4A-38DE68FD85A2}" type="presParOf" srcId="{B7FD6BE8-1DFD-422B-A4DB-370D160C7403}" destId="{AF903E7C-0B7E-4364-8E70-AE1223C4C8AD}" srcOrd="3" destOrd="0" presId="urn:microsoft.com/office/officeart/2009/3/layout/BlockDescendingList"/>
    <dgm:cxn modelId="{238ED05F-4E6F-480F-B3E9-0DB292B6F5F5}" type="presParOf" srcId="{B7FD6BE8-1DFD-422B-A4DB-370D160C7403}" destId="{EE1E1AF9-9D1F-445D-9AB6-9A0E6B520AC8}" srcOrd="4" destOrd="0" presId="urn:microsoft.com/office/officeart/2009/3/layout/BlockDescendingList"/>
    <dgm:cxn modelId="{2A44320A-E84F-468F-97F6-A096AE48CECF}" type="presParOf" srcId="{B7FD6BE8-1DFD-422B-A4DB-370D160C7403}" destId="{F367B6B8-02B3-48ED-A10E-5D95A332B393}" srcOrd="5" destOrd="0" presId="urn:microsoft.com/office/officeart/2009/3/layout/BlockDescendingList"/>
    <dgm:cxn modelId="{636F2E04-23B7-453A-AC51-26826FA1F49C}" type="presParOf" srcId="{F367B6B8-02B3-48ED-A10E-5D95A332B393}" destId="{CEE99614-8774-4100-B5A2-4C93C2AE716A}" srcOrd="0" destOrd="0" presId="urn:microsoft.com/office/officeart/2009/3/layout/BlockDescendingList"/>
    <dgm:cxn modelId="{84054F7F-9833-40CF-9811-4CC68FCB8FDD}" type="presParOf" srcId="{B7FD6BE8-1DFD-422B-A4DB-370D160C7403}" destId="{6A2521C9-1F7B-4DC6-8E43-C32D4994BFED}" srcOrd="6" destOrd="0" presId="urn:microsoft.com/office/officeart/2009/3/layout/BlockDescendingList"/>
    <dgm:cxn modelId="{614831A6-202E-4ADC-959D-8A24FC73BFA8}" type="presParOf" srcId="{B7FD6BE8-1DFD-422B-A4DB-370D160C7403}" destId="{6CB04C1D-39EB-4F38-BF7E-623B284CEF08}" srcOrd="7" destOrd="0" presId="urn:microsoft.com/office/officeart/2009/3/layout/BlockDescendingList"/>
    <dgm:cxn modelId="{CE43D922-E2C5-41C1-A031-6CF20285D696}" type="presParOf" srcId="{B7FD6BE8-1DFD-422B-A4DB-370D160C7403}" destId="{8BA7421A-00A3-48F1-B5D2-3A1CC3D0623B}" srcOrd="8" destOrd="0" presId="urn:microsoft.com/office/officeart/2009/3/layout/BlockDescendingList"/>
    <dgm:cxn modelId="{922326FE-589F-484E-A9C0-E4843EA6014F}" type="presParOf" srcId="{8BA7421A-00A3-48F1-B5D2-3A1CC3D0623B}" destId="{81128C53-9900-4E96-A02A-E18388090FE4}" srcOrd="0" destOrd="0" presId="urn:microsoft.com/office/officeart/2009/3/layout/BlockDescending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E07BB2-AD47-42BB-82AF-A4540D6B1DB6}" type="doc">
      <dgm:prSet loTypeId="urn:microsoft.com/office/officeart/2008/layout/VerticalCurvedList" loCatId="list" qsTypeId="urn:microsoft.com/office/officeart/2005/8/quickstyle/3d6" qsCatId="3D" csTypeId="urn:microsoft.com/office/officeart/2005/8/colors/accent1_2" csCatId="accent1" phldr="1"/>
      <dgm:spPr/>
      <dgm:t>
        <a:bodyPr/>
        <a:lstStyle/>
        <a:p>
          <a:endParaRPr lang="en-US"/>
        </a:p>
      </dgm:t>
    </dgm:pt>
    <dgm:pt modelId="{E54495F7-78E1-4402-8825-AC5B0E44F63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b="0" i="0" dirty="0"/>
            <a:t>Introduction to the Data Science Project</a:t>
          </a:r>
          <a:endParaRPr lang="en-US" dirty="0"/>
        </a:p>
      </dgm:t>
    </dgm:pt>
    <dgm:pt modelId="{D79E5023-4744-42E8-9379-D7C268032481}" type="parTrans" cxnId="{1282BF1E-80FF-478B-A18F-68C4AE77DD1C}">
      <dgm:prSet/>
      <dgm:spPr/>
      <dgm:t>
        <a:bodyPr/>
        <a:lstStyle/>
        <a:p>
          <a:endParaRPr lang="en-US"/>
        </a:p>
      </dgm:t>
    </dgm:pt>
    <dgm:pt modelId="{B0F70D05-8114-4AAE-A08B-27B958B9167F}" type="sibTrans" cxnId="{1282BF1E-80FF-478B-A18F-68C4AE77DD1C}">
      <dgm:prSet/>
      <dgm:spPr/>
      <dgm:t>
        <a:bodyPr/>
        <a:lstStyle/>
        <a:p>
          <a:endParaRPr lang="en-US"/>
        </a:p>
      </dgm:t>
    </dgm:pt>
    <dgm:pt modelId="{C001590B-3EDE-4B47-ADC1-FC61CCEA2143}">
      <dgm:prSet phldrT="[Text]">
        <dgm:style>
          <a:lnRef idx="1">
            <a:schemeClr val="accent6"/>
          </a:lnRef>
          <a:fillRef idx="2">
            <a:schemeClr val="accent6"/>
          </a:fillRef>
          <a:effectRef idx="1">
            <a:schemeClr val="accent6"/>
          </a:effectRef>
          <a:fontRef idx="minor">
            <a:schemeClr val="dk1"/>
          </a:fontRef>
        </dgm:style>
      </dgm:prSet>
      <dgm:spPr/>
      <dgm:t>
        <a:bodyPr/>
        <a:lstStyle/>
        <a:p>
          <a:r>
            <a:rPr lang="en-US" b="0" i="0" dirty="0"/>
            <a:t>Understanding the Data: Data Collection and Exploration</a:t>
          </a:r>
          <a:endParaRPr lang="en-US" dirty="0"/>
        </a:p>
      </dgm:t>
    </dgm:pt>
    <dgm:pt modelId="{FD4A2169-43ED-48C3-B48E-DB8268743ECC}" type="parTrans" cxnId="{A142CF80-5563-4562-B46C-DF5A1692671B}">
      <dgm:prSet/>
      <dgm:spPr/>
      <dgm:t>
        <a:bodyPr/>
        <a:lstStyle/>
        <a:p>
          <a:endParaRPr lang="en-US"/>
        </a:p>
      </dgm:t>
    </dgm:pt>
    <dgm:pt modelId="{1BCEEEF3-9E33-457E-AD9F-CCF475357132}" type="sibTrans" cxnId="{A142CF80-5563-4562-B46C-DF5A1692671B}">
      <dgm:prSet/>
      <dgm:spPr/>
      <dgm:t>
        <a:bodyPr/>
        <a:lstStyle/>
        <a:p>
          <a:endParaRPr lang="en-US"/>
        </a:p>
      </dgm:t>
    </dgm:pt>
    <dgm:pt modelId="{EFEEC6E3-B4B1-4EEF-AB18-BF4F2A2DFDEF}">
      <dgm:prSet phldrT="[Text]">
        <dgm:style>
          <a:lnRef idx="1">
            <a:schemeClr val="accent6"/>
          </a:lnRef>
          <a:fillRef idx="2">
            <a:schemeClr val="accent6"/>
          </a:fillRef>
          <a:effectRef idx="1">
            <a:schemeClr val="accent6"/>
          </a:effectRef>
          <a:fontRef idx="minor">
            <a:schemeClr val="dk1"/>
          </a:fontRef>
        </dgm:style>
      </dgm:prSet>
      <dgm:spPr/>
      <dgm:t>
        <a:bodyPr/>
        <a:lstStyle/>
        <a:p>
          <a:r>
            <a:rPr lang="en-US" b="0" i="0" dirty="0"/>
            <a:t>Data Cleaning and Preprocessing</a:t>
          </a:r>
        </a:p>
      </dgm:t>
    </dgm:pt>
    <dgm:pt modelId="{62D2FCBA-F39E-4BB5-9BF5-6E5327E839D8}" type="parTrans" cxnId="{DB782671-E0BE-40D5-B985-38E12DBC3991}">
      <dgm:prSet/>
      <dgm:spPr/>
      <dgm:t>
        <a:bodyPr/>
        <a:lstStyle/>
        <a:p>
          <a:endParaRPr lang="en-US"/>
        </a:p>
      </dgm:t>
    </dgm:pt>
    <dgm:pt modelId="{ACAEEC20-FBF0-4785-9F7E-F943926DAC00}" type="sibTrans" cxnId="{DB782671-E0BE-40D5-B985-38E12DBC3991}">
      <dgm:prSet/>
      <dgm:spPr/>
      <dgm:t>
        <a:bodyPr/>
        <a:lstStyle/>
        <a:p>
          <a:endParaRPr lang="en-US"/>
        </a:p>
      </dgm:t>
    </dgm:pt>
    <dgm:pt modelId="{8D886A9C-4167-4C3C-B3DD-E3E715B5E47F}">
      <dgm:prSet phldrT="[Text]">
        <dgm:style>
          <a:lnRef idx="1">
            <a:schemeClr val="accent6"/>
          </a:lnRef>
          <a:fillRef idx="2">
            <a:schemeClr val="accent6"/>
          </a:fillRef>
          <a:effectRef idx="1">
            <a:schemeClr val="accent6"/>
          </a:effectRef>
          <a:fontRef idx="minor">
            <a:schemeClr val="dk1"/>
          </a:fontRef>
        </dgm:style>
      </dgm:prSet>
      <dgm:spPr/>
      <dgm:t>
        <a:bodyPr/>
        <a:lstStyle/>
        <a:p>
          <a:r>
            <a:rPr lang="en-US" b="0" i="0" dirty="0"/>
            <a:t>Exploratory Data Analysis (EDA) Techniques</a:t>
          </a:r>
        </a:p>
      </dgm:t>
    </dgm:pt>
    <dgm:pt modelId="{8E68E965-857A-443B-BAFF-2C59F96EDB80}" type="parTrans" cxnId="{AF7F7797-A6E2-4F7C-91AC-DE4A1C89C87B}">
      <dgm:prSet/>
      <dgm:spPr/>
      <dgm:t>
        <a:bodyPr/>
        <a:lstStyle/>
        <a:p>
          <a:endParaRPr lang="en-US"/>
        </a:p>
      </dgm:t>
    </dgm:pt>
    <dgm:pt modelId="{D1780CD0-FFAC-485A-ADB6-221CB8BC432C}" type="sibTrans" cxnId="{AF7F7797-A6E2-4F7C-91AC-DE4A1C89C87B}">
      <dgm:prSet/>
      <dgm:spPr/>
      <dgm:t>
        <a:bodyPr/>
        <a:lstStyle/>
        <a:p>
          <a:endParaRPr lang="en-US"/>
        </a:p>
      </dgm:t>
    </dgm:pt>
    <dgm:pt modelId="{C11FC45C-EF1E-4D8B-AB66-304AD6CC456C}">
      <dgm:prSet phldrT="[Text]">
        <dgm:style>
          <a:lnRef idx="1">
            <a:schemeClr val="accent6"/>
          </a:lnRef>
          <a:fillRef idx="2">
            <a:schemeClr val="accent6"/>
          </a:fillRef>
          <a:effectRef idx="1">
            <a:schemeClr val="accent6"/>
          </a:effectRef>
          <a:fontRef idx="minor">
            <a:schemeClr val="dk1"/>
          </a:fontRef>
        </dgm:style>
      </dgm:prSet>
      <dgm:spPr/>
      <dgm:t>
        <a:bodyPr/>
        <a:lstStyle/>
        <a:p>
          <a:r>
            <a:rPr lang="en-US" b="0" i="0"/>
            <a:t>Visualizing Data Patterns and Insights</a:t>
          </a:r>
          <a:endParaRPr lang="en-US" b="0" i="0" dirty="0"/>
        </a:p>
      </dgm:t>
    </dgm:pt>
    <dgm:pt modelId="{D46F7364-BAE6-4EFE-B6B4-6726B99DCAFC}" type="parTrans" cxnId="{507BEA6E-2E16-4796-BF95-FE24838D3609}">
      <dgm:prSet/>
      <dgm:spPr/>
      <dgm:t>
        <a:bodyPr/>
        <a:lstStyle/>
        <a:p>
          <a:endParaRPr lang="en-US"/>
        </a:p>
      </dgm:t>
    </dgm:pt>
    <dgm:pt modelId="{096CE727-5FB7-486B-AFB9-CCE402960327}" type="sibTrans" cxnId="{507BEA6E-2E16-4796-BF95-FE24838D3609}">
      <dgm:prSet/>
      <dgm:spPr/>
      <dgm:t>
        <a:bodyPr/>
        <a:lstStyle/>
        <a:p>
          <a:endParaRPr lang="en-US"/>
        </a:p>
      </dgm:t>
    </dgm:pt>
    <dgm:pt modelId="{C818277D-46F7-4B06-A526-63A66445A6A1}">
      <dgm:prSet phldrT="[Text]">
        <dgm:style>
          <a:lnRef idx="1">
            <a:schemeClr val="accent6"/>
          </a:lnRef>
          <a:fillRef idx="2">
            <a:schemeClr val="accent6"/>
          </a:fillRef>
          <a:effectRef idx="1">
            <a:schemeClr val="accent6"/>
          </a:effectRef>
          <a:fontRef idx="minor">
            <a:schemeClr val="dk1"/>
          </a:fontRef>
        </dgm:style>
      </dgm:prSet>
      <dgm:spPr/>
      <dgm:t>
        <a:bodyPr/>
        <a:lstStyle/>
        <a:p>
          <a:r>
            <a:rPr lang="en-US" b="0" i="0"/>
            <a:t>Feature Engineering and Selection</a:t>
          </a:r>
          <a:endParaRPr lang="en-US" b="0" i="0" dirty="0"/>
        </a:p>
      </dgm:t>
    </dgm:pt>
    <dgm:pt modelId="{8C1F7FD5-5C45-4076-836A-4BA5AD0CCC11}" type="parTrans" cxnId="{7C5E6D50-F0D0-498B-81D3-5902CD042CD1}">
      <dgm:prSet/>
      <dgm:spPr/>
      <dgm:t>
        <a:bodyPr/>
        <a:lstStyle/>
        <a:p>
          <a:endParaRPr lang="en-US"/>
        </a:p>
      </dgm:t>
    </dgm:pt>
    <dgm:pt modelId="{8B1F4531-969B-4C64-A124-1C4D07CD4395}" type="sibTrans" cxnId="{7C5E6D50-F0D0-498B-81D3-5902CD042CD1}">
      <dgm:prSet/>
      <dgm:spPr/>
      <dgm:t>
        <a:bodyPr/>
        <a:lstStyle/>
        <a:p>
          <a:endParaRPr lang="en-US"/>
        </a:p>
      </dgm:t>
    </dgm:pt>
    <dgm:pt modelId="{09E26721-AF32-4E8E-9689-20D8E007190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b="0" i="0"/>
            <a:t>Conclusion and Next Steps</a:t>
          </a:r>
          <a:endParaRPr lang="en-US" b="0" i="0" dirty="0"/>
        </a:p>
      </dgm:t>
    </dgm:pt>
    <dgm:pt modelId="{3735F386-D762-4DDF-A373-D0EAC4F8425F}" type="parTrans" cxnId="{4C78D8F3-17F0-4F15-860F-36A2FF79EC30}">
      <dgm:prSet/>
      <dgm:spPr/>
      <dgm:t>
        <a:bodyPr/>
        <a:lstStyle/>
        <a:p>
          <a:endParaRPr lang="en-US"/>
        </a:p>
      </dgm:t>
    </dgm:pt>
    <dgm:pt modelId="{F1FB0927-8A0A-41FE-B52F-6B975DEB2808}" type="sibTrans" cxnId="{4C78D8F3-17F0-4F15-860F-36A2FF79EC30}">
      <dgm:prSet/>
      <dgm:spPr/>
      <dgm:t>
        <a:bodyPr/>
        <a:lstStyle/>
        <a:p>
          <a:endParaRPr lang="en-US"/>
        </a:p>
      </dgm:t>
    </dgm:pt>
    <dgm:pt modelId="{2BCC5A05-945B-4247-B7E8-D9944CD87063}" type="pres">
      <dgm:prSet presAssocID="{4BE07BB2-AD47-42BB-82AF-A4540D6B1DB6}" presName="Name0" presStyleCnt="0">
        <dgm:presLayoutVars>
          <dgm:chMax val="7"/>
          <dgm:chPref val="7"/>
          <dgm:dir/>
        </dgm:presLayoutVars>
      </dgm:prSet>
      <dgm:spPr/>
    </dgm:pt>
    <dgm:pt modelId="{5AECFCE9-0BC5-4741-8D87-8F9A164137C2}" type="pres">
      <dgm:prSet presAssocID="{4BE07BB2-AD47-42BB-82AF-A4540D6B1DB6}" presName="Name1" presStyleCnt="0"/>
      <dgm:spPr/>
    </dgm:pt>
    <dgm:pt modelId="{1604CD3F-9DDA-4B88-9D7D-D41E6A3C5B79}" type="pres">
      <dgm:prSet presAssocID="{4BE07BB2-AD47-42BB-82AF-A4540D6B1DB6}" presName="cycle" presStyleCnt="0"/>
      <dgm:spPr/>
    </dgm:pt>
    <dgm:pt modelId="{874E2AB6-E2D4-4A77-BE17-790ADC1E2DE7}" type="pres">
      <dgm:prSet presAssocID="{4BE07BB2-AD47-42BB-82AF-A4540D6B1DB6}" presName="srcNode" presStyleLbl="node1" presStyleIdx="0" presStyleCnt="7"/>
      <dgm:spPr/>
    </dgm:pt>
    <dgm:pt modelId="{7E755EC8-F8AC-4306-A594-EEA705F36BE1}" type="pres">
      <dgm:prSet presAssocID="{4BE07BB2-AD47-42BB-82AF-A4540D6B1DB6}" presName="conn" presStyleLbl="parChTrans1D2" presStyleIdx="0" presStyleCnt="1"/>
      <dgm:spPr/>
    </dgm:pt>
    <dgm:pt modelId="{798384FA-A6E4-4E73-81A5-D8E11DA47FF4}" type="pres">
      <dgm:prSet presAssocID="{4BE07BB2-AD47-42BB-82AF-A4540D6B1DB6}" presName="extraNode" presStyleLbl="node1" presStyleIdx="0" presStyleCnt="7"/>
      <dgm:spPr/>
    </dgm:pt>
    <dgm:pt modelId="{F0B969B0-2234-48FE-952F-581952A7F147}" type="pres">
      <dgm:prSet presAssocID="{4BE07BB2-AD47-42BB-82AF-A4540D6B1DB6}" presName="dstNode" presStyleLbl="node1" presStyleIdx="0" presStyleCnt="7"/>
      <dgm:spPr/>
    </dgm:pt>
    <dgm:pt modelId="{E7F8257B-6339-448D-93F1-BCCD839E1218}" type="pres">
      <dgm:prSet presAssocID="{E54495F7-78E1-4402-8825-AC5B0E44F639}" presName="text_1" presStyleLbl="node1" presStyleIdx="0" presStyleCnt="7" custLinFactNeighborX="5948" custLinFactNeighborY="-7145">
        <dgm:presLayoutVars>
          <dgm:bulletEnabled val="1"/>
        </dgm:presLayoutVars>
      </dgm:prSet>
      <dgm:spPr/>
    </dgm:pt>
    <dgm:pt modelId="{E958265D-01F6-4FF9-943B-D9E4BE2F980D}" type="pres">
      <dgm:prSet presAssocID="{E54495F7-78E1-4402-8825-AC5B0E44F639}" presName="accent_1" presStyleCnt="0"/>
      <dgm:spPr/>
    </dgm:pt>
    <dgm:pt modelId="{C5E7DC76-5BA8-4329-8ADB-32F3BE6BFFFF}" type="pres">
      <dgm:prSet presAssocID="{E54495F7-78E1-4402-8825-AC5B0E44F639}" presName="accentRepeatNode" presStyleLbl="solidFgAcc1" presStyleIdx="0" presStyleCnt="7"/>
      <dgm:spPr>
        <a:blipFill rotWithShape="0">
          <a:blip xmlns:r="http://schemas.openxmlformats.org/officeDocument/2006/relationships" r:embed="rId1"/>
          <a:stretch>
            <a:fillRect/>
          </a:stretch>
        </a:blipFill>
      </dgm:spPr>
    </dgm:pt>
    <dgm:pt modelId="{D0FA97E8-7A5D-4D21-88B8-A8C2F47B0EEB}" type="pres">
      <dgm:prSet presAssocID="{C001590B-3EDE-4B47-ADC1-FC61CCEA2143}" presName="text_2" presStyleLbl="node1" presStyleIdx="1" presStyleCnt="7">
        <dgm:presLayoutVars>
          <dgm:bulletEnabled val="1"/>
        </dgm:presLayoutVars>
      </dgm:prSet>
      <dgm:spPr/>
    </dgm:pt>
    <dgm:pt modelId="{1C4486D8-FA8E-4258-844F-90137AD8C6CE}" type="pres">
      <dgm:prSet presAssocID="{C001590B-3EDE-4B47-ADC1-FC61CCEA2143}" presName="accent_2" presStyleCnt="0"/>
      <dgm:spPr/>
    </dgm:pt>
    <dgm:pt modelId="{4066C43C-94EE-410D-AD36-EB0DD4AAF08F}" type="pres">
      <dgm:prSet presAssocID="{C001590B-3EDE-4B47-ADC1-FC61CCEA2143}" presName="accentRepeatNode" presStyleLbl="solidFgAcc1" presStyleIdx="1" presStyleCnt="7"/>
      <dgm:spPr>
        <a:blipFill rotWithShape="0">
          <a:blip xmlns:r="http://schemas.openxmlformats.org/officeDocument/2006/relationships" r:embed="rId2"/>
          <a:stretch>
            <a:fillRect/>
          </a:stretch>
        </a:blipFill>
      </dgm:spPr>
    </dgm:pt>
    <dgm:pt modelId="{6D9B330A-1095-4DC6-BB33-F2E983BB07FE}" type="pres">
      <dgm:prSet presAssocID="{EFEEC6E3-B4B1-4EEF-AB18-BF4F2A2DFDEF}" presName="text_3" presStyleLbl="node1" presStyleIdx="2" presStyleCnt="7">
        <dgm:presLayoutVars>
          <dgm:bulletEnabled val="1"/>
        </dgm:presLayoutVars>
      </dgm:prSet>
      <dgm:spPr/>
    </dgm:pt>
    <dgm:pt modelId="{1482C8B9-0C6B-44BA-B34E-D1CE2267DD5C}" type="pres">
      <dgm:prSet presAssocID="{EFEEC6E3-B4B1-4EEF-AB18-BF4F2A2DFDEF}" presName="accent_3" presStyleCnt="0"/>
      <dgm:spPr/>
    </dgm:pt>
    <dgm:pt modelId="{4471E01B-7DCC-45C8-8956-F3CA91694FF3}" type="pres">
      <dgm:prSet presAssocID="{EFEEC6E3-B4B1-4EEF-AB18-BF4F2A2DFDEF}" presName="accentRepeatNode" presStyleLbl="solidFgAcc1" presStyleIdx="2" presStyleCnt="7"/>
      <dgm:spPr>
        <a:blipFill rotWithShape="0">
          <a:blip xmlns:r="http://schemas.openxmlformats.org/officeDocument/2006/relationships" r:embed="rId2"/>
          <a:stretch>
            <a:fillRect/>
          </a:stretch>
        </a:blipFill>
      </dgm:spPr>
    </dgm:pt>
    <dgm:pt modelId="{2C398D7B-F5D0-4C0C-ACD5-5B32A4B9B140}" type="pres">
      <dgm:prSet presAssocID="{8D886A9C-4167-4C3C-B3DD-E3E715B5E47F}" presName="text_4" presStyleLbl="node1" presStyleIdx="3" presStyleCnt="7">
        <dgm:presLayoutVars>
          <dgm:bulletEnabled val="1"/>
        </dgm:presLayoutVars>
      </dgm:prSet>
      <dgm:spPr/>
    </dgm:pt>
    <dgm:pt modelId="{A3CE3317-A310-40FF-8BFE-490A23CA470C}" type="pres">
      <dgm:prSet presAssocID="{8D886A9C-4167-4C3C-B3DD-E3E715B5E47F}" presName="accent_4" presStyleCnt="0"/>
      <dgm:spPr/>
    </dgm:pt>
    <dgm:pt modelId="{052E4E55-306C-422A-BD89-E8EFFBB408AB}" type="pres">
      <dgm:prSet presAssocID="{8D886A9C-4167-4C3C-B3DD-E3E715B5E47F}" presName="accentRepeatNode" presStyleLbl="solidFgAcc1" presStyleIdx="3" presStyleCnt="7"/>
      <dgm:spPr>
        <a:blipFill rotWithShape="0">
          <a:blip xmlns:r="http://schemas.openxmlformats.org/officeDocument/2006/relationships" r:embed="rId2"/>
          <a:stretch>
            <a:fillRect/>
          </a:stretch>
        </a:blipFill>
      </dgm:spPr>
    </dgm:pt>
    <dgm:pt modelId="{BD9F4B7A-A677-4E47-B502-5D7ED604C411}" type="pres">
      <dgm:prSet presAssocID="{C11FC45C-EF1E-4D8B-AB66-304AD6CC456C}" presName="text_5" presStyleLbl="node1" presStyleIdx="4" presStyleCnt="7">
        <dgm:presLayoutVars>
          <dgm:bulletEnabled val="1"/>
        </dgm:presLayoutVars>
      </dgm:prSet>
      <dgm:spPr/>
    </dgm:pt>
    <dgm:pt modelId="{EA67E0F6-53DA-4504-A962-73FEA43DA1E8}" type="pres">
      <dgm:prSet presAssocID="{C11FC45C-EF1E-4D8B-AB66-304AD6CC456C}" presName="accent_5" presStyleCnt="0"/>
      <dgm:spPr/>
    </dgm:pt>
    <dgm:pt modelId="{FBB87536-20F0-4869-8342-B438B9E7C84F}" type="pres">
      <dgm:prSet presAssocID="{C11FC45C-EF1E-4D8B-AB66-304AD6CC456C}" presName="accentRepeatNode" presStyleLbl="solidFgAcc1" presStyleIdx="4" presStyleCnt="7"/>
      <dgm:spPr>
        <a:blipFill rotWithShape="0">
          <a:blip xmlns:r="http://schemas.openxmlformats.org/officeDocument/2006/relationships" r:embed="rId2"/>
          <a:stretch>
            <a:fillRect/>
          </a:stretch>
        </a:blipFill>
      </dgm:spPr>
    </dgm:pt>
    <dgm:pt modelId="{F61647B7-F2DA-4C27-ADA3-0F2AE18A5D1B}" type="pres">
      <dgm:prSet presAssocID="{C818277D-46F7-4B06-A526-63A66445A6A1}" presName="text_6" presStyleLbl="node1" presStyleIdx="5" presStyleCnt="7">
        <dgm:presLayoutVars>
          <dgm:bulletEnabled val="1"/>
        </dgm:presLayoutVars>
      </dgm:prSet>
      <dgm:spPr/>
    </dgm:pt>
    <dgm:pt modelId="{A7BC0FAC-6C3C-44D4-B95B-0EBC384A90CA}" type="pres">
      <dgm:prSet presAssocID="{C818277D-46F7-4B06-A526-63A66445A6A1}" presName="accent_6" presStyleCnt="0"/>
      <dgm:spPr/>
    </dgm:pt>
    <dgm:pt modelId="{0195FE5D-4D00-45D3-8932-0D34FDC0F102}" type="pres">
      <dgm:prSet presAssocID="{C818277D-46F7-4B06-A526-63A66445A6A1}" presName="accentRepeatNode" presStyleLbl="solidFgAcc1" presStyleIdx="5" presStyleCnt="7"/>
      <dgm:spPr>
        <a:blipFill rotWithShape="0">
          <a:blip xmlns:r="http://schemas.openxmlformats.org/officeDocument/2006/relationships" r:embed="rId2"/>
          <a:stretch>
            <a:fillRect/>
          </a:stretch>
        </a:blipFill>
      </dgm:spPr>
    </dgm:pt>
    <dgm:pt modelId="{EA69B896-893A-4F46-A508-7247EC522B70}" type="pres">
      <dgm:prSet presAssocID="{09E26721-AF32-4E8E-9689-20D8E007190D}" presName="text_7" presStyleLbl="node1" presStyleIdx="6" presStyleCnt="7">
        <dgm:presLayoutVars>
          <dgm:bulletEnabled val="1"/>
        </dgm:presLayoutVars>
      </dgm:prSet>
      <dgm:spPr/>
    </dgm:pt>
    <dgm:pt modelId="{307D974F-FC8E-4B37-B38F-4A5C48D956A6}" type="pres">
      <dgm:prSet presAssocID="{09E26721-AF32-4E8E-9689-20D8E007190D}" presName="accent_7" presStyleCnt="0"/>
      <dgm:spPr/>
    </dgm:pt>
    <dgm:pt modelId="{78E28355-343C-4D5B-945A-F66293C8CEB9}" type="pres">
      <dgm:prSet presAssocID="{09E26721-AF32-4E8E-9689-20D8E007190D}" presName="accentRepeatNode" presStyleLbl="solidFgAcc1" presStyleIdx="6" presStyleCnt="7"/>
      <dgm:spPr>
        <a:blipFill rotWithShape="0">
          <a:blip xmlns:r="http://schemas.openxmlformats.org/officeDocument/2006/relationships" r:embed="rId2"/>
          <a:stretch>
            <a:fillRect/>
          </a:stretch>
        </a:blipFill>
      </dgm:spPr>
    </dgm:pt>
  </dgm:ptLst>
  <dgm:cxnLst>
    <dgm:cxn modelId="{1282BF1E-80FF-478B-A18F-68C4AE77DD1C}" srcId="{4BE07BB2-AD47-42BB-82AF-A4540D6B1DB6}" destId="{E54495F7-78E1-4402-8825-AC5B0E44F639}" srcOrd="0" destOrd="0" parTransId="{D79E5023-4744-42E8-9379-D7C268032481}" sibTransId="{B0F70D05-8114-4AAE-A08B-27B958B9167F}"/>
    <dgm:cxn modelId="{B9FDFC34-69E7-4F84-931A-CDAC0C0D0EAA}" type="presOf" srcId="{C001590B-3EDE-4B47-ADC1-FC61CCEA2143}" destId="{D0FA97E8-7A5D-4D21-88B8-A8C2F47B0EEB}" srcOrd="0" destOrd="0" presId="urn:microsoft.com/office/officeart/2008/layout/VerticalCurvedList"/>
    <dgm:cxn modelId="{201E7236-1E26-41EE-81C1-5F99272610CA}" type="presOf" srcId="{C11FC45C-EF1E-4D8B-AB66-304AD6CC456C}" destId="{BD9F4B7A-A677-4E47-B502-5D7ED604C411}" srcOrd="0" destOrd="0" presId="urn:microsoft.com/office/officeart/2008/layout/VerticalCurvedList"/>
    <dgm:cxn modelId="{F9E4083E-579B-4856-A9FA-42EEEC6C17B9}" type="presOf" srcId="{09E26721-AF32-4E8E-9689-20D8E007190D}" destId="{EA69B896-893A-4F46-A508-7247EC522B70}" srcOrd="0" destOrd="0" presId="urn:microsoft.com/office/officeart/2008/layout/VerticalCurvedList"/>
    <dgm:cxn modelId="{0186E94B-5303-4CF1-A0BE-8422E1558900}" type="presOf" srcId="{E54495F7-78E1-4402-8825-AC5B0E44F639}" destId="{E7F8257B-6339-448D-93F1-BCCD839E1218}" srcOrd="0" destOrd="0" presId="urn:microsoft.com/office/officeart/2008/layout/VerticalCurvedList"/>
    <dgm:cxn modelId="{7C5E6D50-F0D0-498B-81D3-5902CD042CD1}" srcId="{4BE07BB2-AD47-42BB-82AF-A4540D6B1DB6}" destId="{C818277D-46F7-4B06-A526-63A66445A6A1}" srcOrd="5" destOrd="0" parTransId="{8C1F7FD5-5C45-4076-836A-4BA5AD0CCC11}" sibTransId="{8B1F4531-969B-4C64-A124-1C4D07CD4395}"/>
    <dgm:cxn modelId="{373D9069-505A-46D3-BACD-F88FB49EA534}" type="presOf" srcId="{B0F70D05-8114-4AAE-A08B-27B958B9167F}" destId="{7E755EC8-F8AC-4306-A594-EEA705F36BE1}" srcOrd="0" destOrd="0" presId="urn:microsoft.com/office/officeart/2008/layout/VerticalCurvedList"/>
    <dgm:cxn modelId="{507BEA6E-2E16-4796-BF95-FE24838D3609}" srcId="{4BE07BB2-AD47-42BB-82AF-A4540D6B1DB6}" destId="{C11FC45C-EF1E-4D8B-AB66-304AD6CC456C}" srcOrd="4" destOrd="0" parTransId="{D46F7364-BAE6-4EFE-B6B4-6726B99DCAFC}" sibTransId="{096CE727-5FB7-486B-AFB9-CCE402960327}"/>
    <dgm:cxn modelId="{DB782671-E0BE-40D5-B985-38E12DBC3991}" srcId="{4BE07BB2-AD47-42BB-82AF-A4540D6B1DB6}" destId="{EFEEC6E3-B4B1-4EEF-AB18-BF4F2A2DFDEF}" srcOrd="2" destOrd="0" parTransId="{62D2FCBA-F39E-4BB5-9BF5-6E5327E839D8}" sibTransId="{ACAEEC20-FBF0-4785-9F7E-F943926DAC00}"/>
    <dgm:cxn modelId="{9BA0BD7D-F546-4919-AA83-70AD373ECA54}" type="presOf" srcId="{4BE07BB2-AD47-42BB-82AF-A4540D6B1DB6}" destId="{2BCC5A05-945B-4247-B7E8-D9944CD87063}" srcOrd="0" destOrd="0" presId="urn:microsoft.com/office/officeart/2008/layout/VerticalCurvedList"/>
    <dgm:cxn modelId="{A142CF80-5563-4562-B46C-DF5A1692671B}" srcId="{4BE07BB2-AD47-42BB-82AF-A4540D6B1DB6}" destId="{C001590B-3EDE-4B47-ADC1-FC61CCEA2143}" srcOrd="1" destOrd="0" parTransId="{FD4A2169-43ED-48C3-B48E-DB8268743ECC}" sibTransId="{1BCEEEF3-9E33-457E-AD9F-CCF475357132}"/>
    <dgm:cxn modelId="{AF7F7797-A6E2-4F7C-91AC-DE4A1C89C87B}" srcId="{4BE07BB2-AD47-42BB-82AF-A4540D6B1DB6}" destId="{8D886A9C-4167-4C3C-B3DD-E3E715B5E47F}" srcOrd="3" destOrd="0" parTransId="{8E68E965-857A-443B-BAFF-2C59F96EDB80}" sibTransId="{D1780CD0-FFAC-485A-ADB6-221CB8BC432C}"/>
    <dgm:cxn modelId="{E2D089E2-3E18-446B-88FF-327467DFC1F0}" type="presOf" srcId="{EFEEC6E3-B4B1-4EEF-AB18-BF4F2A2DFDEF}" destId="{6D9B330A-1095-4DC6-BB33-F2E983BB07FE}" srcOrd="0" destOrd="0" presId="urn:microsoft.com/office/officeart/2008/layout/VerticalCurvedList"/>
    <dgm:cxn modelId="{0CCFE7E5-AB77-41CD-9670-BEDA6AD05177}" type="presOf" srcId="{C818277D-46F7-4B06-A526-63A66445A6A1}" destId="{F61647B7-F2DA-4C27-ADA3-0F2AE18A5D1B}" srcOrd="0" destOrd="0" presId="urn:microsoft.com/office/officeart/2008/layout/VerticalCurvedList"/>
    <dgm:cxn modelId="{4C78D8F3-17F0-4F15-860F-36A2FF79EC30}" srcId="{4BE07BB2-AD47-42BB-82AF-A4540D6B1DB6}" destId="{09E26721-AF32-4E8E-9689-20D8E007190D}" srcOrd="6" destOrd="0" parTransId="{3735F386-D762-4DDF-A373-D0EAC4F8425F}" sibTransId="{F1FB0927-8A0A-41FE-B52F-6B975DEB2808}"/>
    <dgm:cxn modelId="{860DCEF7-619E-4AA3-A4D0-20093D30B87A}" type="presOf" srcId="{8D886A9C-4167-4C3C-B3DD-E3E715B5E47F}" destId="{2C398D7B-F5D0-4C0C-ACD5-5B32A4B9B140}" srcOrd="0" destOrd="0" presId="urn:microsoft.com/office/officeart/2008/layout/VerticalCurvedList"/>
    <dgm:cxn modelId="{8AFBB664-2911-4063-97D3-7E85E491B5DF}" type="presParOf" srcId="{2BCC5A05-945B-4247-B7E8-D9944CD87063}" destId="{5AECFCE9-0BC5-4741-8D87-8F9A164137C2}" srcOrd="0" destOrd="0" presId="urn:microsoft.com/office/officeart/2008/layout/VerticalCurvedList"/>
    <dgm:cxn modelId="{A86F65B6-3329-4D4F-AEBA-857B032D17DA}" type="presParOf" srcId="{5AECFCE9-0BC5-4741-8D87-8F9A164137C2}" destId="{1604CD3F-9DDA-4B88-9D7D-D41E6A3C5B79}" srcOrd="0" destOrd="0" presId="urn:microsoft.com/office/officeart/2008/layout/VerticalCurvedList"/>
    <dgm:cxn modelId="{4FF4DA36-1A80-41A6-8B12-F15724B5C5B5}" type="presParOf" srcId="{1604CD3F-9DDA-4B88-9D7D-D41E6A3C5B79}" destId="{874E2AB6-E2D4-4A77-BE17-790ADC1E2DE7}" srcOrd="0" destOrd="0" presId="urn:microsoft.com/office/officeart/2008/layout/VerticalCurvedList"/>
    <dgm:cxn modelId="{3869403B-91F6-47BF-A083-448653F7ECC4}" type="presParOf" srcId="{1604CD3F-9DDA-4B88-9D7D-D41E6A3C5B79}" destId="{7E755EC8-F8AC-4306-A594-EEA705F36BE1}" srcOrd="1" destOrd="0" presId="urn:microsoft.com/office/officeart/2008/layout/VerticalCurvedList"/>
    <dgm:cxn modelId="{D02A4E5F-6477-4958-851D-6C6E77876C12}" type="presParOf" srcId="{1604CD3F-9DDA-4B88-9D7D-D41E6A3C5B79}" destId="{798384FA-A6E4-4E73-81A5-D8E11DA47FF4}" srcOrd="2" destOrd="0" presId="urn:microsoft.com/office/officeart/2008/layout/VerticalCurvedList"/>
    <dgm:cxn modelId="{FC1A48EA-D1C6-46F3-8D26-9B48317D1B17}" type="presParOf" srcId="{1604CD3F-9DDA-4B88-9D7D-D41E6A3C5B79}" destId="{F0B969B0-2234-48FE-952F-581952A7F147}" srcOrd="3" destOrd="0" presId="urn:microsoft.com/office/officeart/2008/layout/VerticalCurvedList"/>
    <dgm:cxn modelId="{EC12E3A1-6722-499F-AC9C-0B041BDD0496}" type="presParOf" srcId="{5AECFCE9-0BC5-4741-8D87-8F9A164137C2}" destId="{E7F8257B-6339-448D-93F1-BCCD839E1218}" srcOrd="1" destOrd="0" presId="urn:microsoft.com/office/officeart/2008/layout/VerticalCurvedList"/>
    <dgm:cxn modelId="{C5E778D2-5410-4F08-85D4-1F2DB946B4AB}" type="presParOf" srcId="{5AECFCE9-0BC5-4741-8D87-8F9A164137C2}" destId="{E958265D-01F6-4FF9-943B-D9E4BE2F980D}" srcOrd="2" destOrd="0" presId="urn:microsoft.com/office/officeart/2008/layout/VerticalCurvedList"/>
    <dgm:cxn modelId="{06434C13-5A6E-4436-A083-D9608C89A5FD}" type="presParOf" srcId="{E958265D-01F6-4FF9-943B-D9E4BE2F980D}" destId="{C5E7DC76-5BA8-4329-8ADB-32F3BE6BFFFF}" srcOrd="0" destOrd="0" presId="urn:microsoft.com/office/officeart/2008/layout/VerticalCurvedList"/>
    <dgm:cxn modelId="{09B07F53-1B73-445B-9399-9C61524BAF2E}" type="presParOf" srcId="{5AECFCE9-0BC5-4741-8D87-8F9A164137C2}" destId="{D0FA97E8-7A5D-4D21-88B8-A8C2F47B0EEB}" srcOrd="3" destOrd="0" presId="urn:microsoft.com/office/officeart/2008/layout/VerticalCurvedList"/>
    <dgm:cxn modelId="{0BAE6E84-DBB1-497F-A233-48C865C94DB9}" type="presParOf" srcId="{5AECFCE9-0BC5-4741-8D87-8F9A164137C2}" destId="{1C4486D8-FA8E-4258-844F-90137AD8C6CE}" srcOrd="4" destOrd="0" presId="urn:microsoft.com/office/officeart/2008/layout/VerticalCurvedList"/>
    <dgm:cxn modelId="{3B6265E8-35B6-4527-83DC-B313F9D3A4D0}" type="presParOf" srcId="{1C4486D8-FA8E-4258-844F-90137AD8C6CE}" destId="{4066C43C-94EE-410D-AD36-EB0DD4AAF08F}" srcOrd="0" destOrd="0" presId="urn:microsoft.com/office/officeart/2008/layout/VerticalCurvedList"/>
    <dgm:cxn modelId="{83B0D0DC-E816-4410-A6D3-6D7E6F96376B}" type="presParOf" srcId="{5AECFCE9-0BC5-4741-8D87-8F9A164137C2}" destId="{6D9B330A-1095-4DC6-BB33-F2E983BB07FE}" srcOrd="5" destOrd="0" presId="urn:microsoft.com/office/officeart/2008/layout/VerticalCurvedList"/>
    <dgm:cxn modelId="{83A989BF-CE70-4B11-AD1F-B7FEBF31B1CB}" type="presParOf" srcId="{5AECFCE9-0BC5-4741-8D87-8F9A164137C2}" destId="{1482C8B9-0C6B-44BA-B34E-D1CE2267DD5C}" srcOrd="6" destOrd="0" presId="urn:microsoft.com/office/officeart/2008/layout/VerticalCurvedList"/>
    <dgm:cxn modelId="{BB3FECA5-75AD-4DFC-8D06-A22F330E0ACB}" type="presParOf" srcId="{1482C8B9-0C6B-44BA-B34E-D1CE2267DD5C}" destId="{4471E01B-7DCC-45C8-8956-F3CA91694FF3}" srcOrd="0" destOrd="0" presId="urn:microsoft.com/office/officeart/2008/layout/VerticalCurvedList"/>
    <dgm:cxn modelId="{5665198F-6DE7-407A-9CF2-87F2F3E25265}" type="presParOf" srcId="{5AECFCE9-0BC5-4741-8D87-8F9A164137C2}" destId="{2C398D7B-F5D0-4C0C-ACD5-5B32A4B9B140}" srcOrd="7" destOrd="0" presId="urn:microsoft.com/office/officeart/2008/layout/VerticalCurvedList"/>
    <dgm:cxn modelId="{88193FA3-1AA8-436D-A7D3-CDD247D64CFE}" type="presParOf" srcId="{5AECFCE9-0BC5-4741-8D87-8F9A164137C2}" destId="{A3CE3317-A310-40FF-8BFE-490A23CA470C}" srcOrd="8" destOrd="0" presId="urn:microsoft.com/office/officeart/2008/layout/VerticalCurvedList"/>
    <dgm:cxn modelId="{7D919CFC-3C38-4837-880B-D666CE3CEC27}" type="presParOf" srcId="{A3CE3317-A310-40FF-8BFE-490A23CA470C}" destId="{052E4E55-306C-422A-BD89-E8EFFBB408AB}" srcOrd="0" destOrd="0" presId="urn:microsoft.com/office/officeart/2008/layout/VerticalCurvedList"/>
    <dgm:cxn modelId="{6D3BEE2F-F4C0-4309-AAEE-715587D01E90}" type="presParOf" srcId="{5AECFCE9-0BC5-4741-8D87-8F9A164137C2}" destId="{BD9F4B7A-A677-4E47-B502-5D7ED604C411}" srcOrd="9" destOrd="0" presId="urn:microsoft.com/office/officeart/2008/layout/VerticalCurvedList"/>
    <dgm:cxn modelId="{155E480F-DF61-447F-A2A9-328069D827BA}" type="presParOf" srcId="{5AECFCE9-0BC5-4741-8D87-8F9A164137C2}" destId="{EA67E0F6-53DA-4504-A962-73FEA43DA1E8}" srcOrd="10" destOrd="0" presId="urn:microsoft.com/office/officeart/2008/layout/VerticalCurvedList"/>
    <dgm:cxn modelId="{639D17F8-C6FD-4609-96F6-AE42AA7E1A6B}" type="presParOf" srcId="{EA67E0F6-53DA-4504-A962-73FEA43DA1E8}" destId="{FBB87536-20F0-4869-8342-B438B9E7C84F}" srcOrd="0" destOrd="0" presId="urn:microsoft.com/office/officeart/2008/layout/VerticalCurvedList"/>
    <dgm:cxn modelId="{872AF48C-F06E-438F-A93E-A670AD346768}" type="presParOf" srcId="{5AECFCE9-0BC5-4741-8D87-8F9A164137C2}" destId="{F61647B7-F2DA-4C27-ADA3-0F2AE18A5D1B}" srcOrd="11" destOrd="0" presId="urn:microsoft.com/office/officeart/2008/layout/VerticalCurvedList"/>
    <dgm:cxn modelId="{D9B94013-A8D9-45AE-BF7F-7D8992450C92}" type="presParOf" srcId="{5AECFCE9-0BC5-4741-8D87-8F9A164137C2}" destId="{A7BC0FAC-6C3C-44D4-B95B-0EBC384A90CA}" srcOrd="12" destOrd="0" presId="urn:microsoft.com/office/officeart/2008/layout/VerticalCurvedList"/>
    <dgm:cxn modelId="{26C30556-BA11-4069-9E15-41793CBB1B09}" type="presParOf" srcId="{A7BC0FAC-6C3C-44D4-B95B-0EBC384A90CA}" destId="{0195FE5D-4D00-45D3-8932-0D34FDC0F102}" srcOrd="0" destOrd="0" presId="urn:microsoft.com/office/officeart/2008/layout/VerticalCurvedList"/>
    <dgm:cxn modelId="{8B53C1AF-C67E-4E6C-AF59-2E7CB2A64253}" type="presParOf" srcId="{5AECFCE9-0BC5-4741-8D87-8F9A164137C2}" destId="{EA69B896-893A-4F46-A508-7247EC522B70}" srcOrd="13" destOrd="0" presId="urn:microsoft.com/office/officeart/2008/layout/VerticalCurvedList"/>
    <dgm:cxn modelId="{398E5A5C-488F-4E3F-9B62-5FA1F04A6962}" type="presParOf" srcId="{5AECFCE9-0BC5-4741-8D87-8F9A164137C2}" destId="{307D974F-FC8E-4B37-B38F-4A5C48D956A6}" srcOrd="14" destOrd="0" presId="urn:microsoft.com/office/officeart/2008/layout/VerticalCurvedList"/>
    <dgm:cxn modelId="{C1A43050-F22A-4295-B84B-5030D586AE42}" type="presParOf" srcId="{307D974F-FC8E-4B37-B38F-4A5C48D956A6}" destId="{78E28355-343C-4D5B-945A-F66293C8CEB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B9012D-AD4D-4F47-ADCB-473CCF562B2C}"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B3FD7771-A3CE-4681-8801-CDB4A7D25A38}">
      <dgm:prSet phldrT="[Text]" custT="1"/>
      <dgm:spPr/>
      <dgm:t>
        <a:bodyPr/>
        <a:lstStyle/>
        <a:p>
          <a:r>
            <a:rPr lang="en-US" sz="1200">
              <a:solidFill>
                <a:schemeClr val="tx1"/>
              </a:solidFill>
              <a:latin typeface="Times New Roman" panose="02020603050405020304" pitchFamily="18" charset="0"/>
              <a:cs typeface="Times New Roman" panose="02020603050405020304" pitchFamily="18" charset="0"/>
            </a:rPr>
            <a:t>The dataset can help answer the following questions:</a:t>
          </a:r>
          <a:endParaRPr lang="en-US" sz="1200">
            <a:solidFill>
              <a:schemeClr val="tx1"/>
            </a:solidFill>
          </a:endParaRPr>
        </a:p>
      </dgm:t>
    </dgm:pt>
    <dgm:pt modelId="{A0D66DAF-A433-4512-8591-A772420DAB99}" type="parTrans" cxnId="{9B6D1FBC-2336-48E6-B36C-9AFE83D85960}">
      <dgm:prSet/>
      <dgm:spPr/>
      <dgm:t>
        <a:bodyPr/>
        <a:lstStyle/>
        <a:p>
          <a:endParaRPr lang="en-US"/>
        </a:p>
      </dgm:t>
    </dgm:pt>
    <dgm:pt modelId="{E7B25AD1-34E0-436A-BB23-B701E1F98E19}" type="sibTrans" cxnId="{9B6D1FBC-2336-48E6-B36C-9AFE83D85960}">
      <dgm:prSet/>
      <dgm:spPr/>
      <dgm:t>
        <a:bodyPr/>
        <a:lstStyle/>
        <a:p>
          <a:endParaRPr lang="en-US"/>
        </a:p>
      </dgm:t>
    </dgm:pt>
    <dgm:pt modelId="{11ED0395-4264-4947-99DC-1236BBE3FFC7}">
      <dgm:prSet custT="1"/>
      <dgm:spPr/>
      <dgm:t>
        <a:bodyPr/>
        <a:lstStyle/>
        <a:p>
          <a:r>
            <a:rPr lang="en-US" sz="1200">
              <a:solidFill>
                <a:schemeClr val="tx1"/>
              </a:solidFill>
              <a:latin typeface="Times New Roman" panose="02020603050405020304" pitchFamily="18" charset="0"/>
              <a:cs typeface="Times New Roman" panose="02020603050405020304" pitchFamily="18" charset="0"/>
            </a:rPr>
            <a:t>1. Which days experience the highest number of accidents?</a:t>
          </a:r>
          <a:endParaRPr lang="en-US" sz="1200" dirty="0">
            <a:solidFill>
              <a:schemeClr val="tx1"/>
            </a:solidFill>
            <a:latin typeface="Times New Roman" panose="02020603050405020304" pitchFamily="18" charset="0"/>
            <a:cs typeface="Times New Roman" panose="02020603050405020304" pitchFamily="18" charset="0"/>
          </a:endParaRPr>
        </a:p>
      </dgm:t>
    </dgm:pt>
    <dgm:pt modelId="{FD382BEB-6602-4602-8D57-4D39B30028AC}" type="parTrans" cxnId="{B331C93C-686F-4061-B6DC-7912F30CC53B}">
      <dgm:prSet/>
      <dgm:spPr/>
      <dgm:t>
        <a:bodyPr/>
        <a:lstStyle/>
        <a:p>
          <a:endParaRPr lang="en-US"/>
        </a:p>
      </dgm:t>
    </dgm:pt>
    <dgm:pt modelId="{EEE4A743-EC16-4B90-9D96-E8069996F6CD}" type="sibTrans" cxnId="{B331C93C-686F-4061-B6DC-7912F30CC53B}">
      <dgm:prSet/>
      <dgm:spPr/>
      <dgm:t>
        <a:bodyPr/>
        <a:lstStyle/>
        <a:p>
          <a:endParaRPr lang="en-US"/>
        </a:p>
      </dgm:t>
    </dgm:pt>
    <dgm:pt modelId="{E2C4F9F3-B33F-4C12-8CBE-B326E310F92D}">
      <dgm:prSet custT="1"/>
      <dgm:spPr/>
      <dgm:t>
        <a:bodyPr/>
        <a:lstStyle/>
        <a:p>
          <a:r>
            <a:rPr lang="en-US" sz="1200">
              <a:solidFill>
                <a:schemeClr val="tx1"/>
              </a:solidFill>
              <a:latin typeface="Times New Roman" panose="02020603050405020304" pitchFamily="18" charset="0"/>
              <a:cs typeface="Times New Roman" panose="02020603050405020304" pitchFamily="18" charset="0"/>
            </a:rPr>
            <a:t>2. How has the nature of car accidents evolved throughout the year?</a:t>
          </a:r>
          <a:endParaRPr lang="en-US" sz="1200" dirty="0">
            <a:solidFill>
              <a:schemeClr val="tx1"/>
            </a:solidFill>
            <a:latin typeface="Times New Roman" panose="02020603050405020304" pitchFamily="18" charset="0"/>
            <a:cs typeface="Times New Roman" panose="02020603050405020304" pitchFamily="18" charset="0"/>
          </a:endParaRPr>
        </a:p>
      </dgm:t>
    </dgm:pt>
    <dgm:pt modelId="{5BA71D6F-676A-45C3-944C-B56EE3BBBF27}" type="parTrans" cxnId="{45285821-7E09-4390-80F4-091AE7153AF9}">
      <dgm:prSet/>
      <dgm:spPr/>
      <dgm:t>
        <a:bodyPr/>
        <a:lstStyle/>
        <a:p>
          <a:endParaRPr lang="en-US"/>
        </a:p>
      </dgm:t>
    </dgm:pt>
    <dgm:pt modelId="{93E83FBC-B2EB-4EEE-8EC5-175ABEA06903}" type="sibTrans" cxnId="{45285821-7E09-4390-80F4-091AE7153AF9}">
      <dgm:prSet/>
      <dgm:spPr/>
      <dgm:t>
        <a:bodyPr/>
        <a:lstStyle/>
        <a:p>
          <a:endParaRPr lang="en-US"/>
        </a:p>
      </dgm:t>
    </dgm:pt>
    <dgm:pt modelId="{54EDC8A3-7580-4CAA-ACCA-CF0BC98AF149}">
      <dgm:prSet custT="1"/>
      <dgm:spPr/>
      <dgm:t>
        <a:bodyPr/>
        <a:lstStyle/>
        <a:p>
          <a:r>
            <a:rPr lang="en-US" sz="1200">
              <a:solidFill>
                <a:schemeClr val="tx1"/>
              </a:solidFill>
              <a:latin typeface="Times New Roman" panose="02020603050405020304" pitchFamily="18" charset="0"/>
              <a:cs typeface="Times New Roman" panose="02020603050405020304" pitchFamily="18" charset="0"/>
            </a:rPr>
            <a:t>3. What is the response and behavior of the police when accidents occur? Is it influenced by the severity of the accidents?</a:t>
          </a:r>
          <a:endParaRPr lang="en-US" sz="1200" dirty="0">
            <a:solidFill>
              <a:schemeClr val="tx1"/>
            </a:solidFill>
            <a:latin typeface="Times New Roman" panose="02020603050405020304" pitchFamily="18" charset="0"/>
            <a:cs typeface="Times New Roman" panose="02020603050405020304" pitchFamily="18" charset="0"/>
          </a:endParaRPr>
        </a:p>
      </dgm:t>
    </dgm:pt>
    <dgm:pt modelId="{001312FD-230E-4004-976D-F41F4DAF804F}" type="parTrans" cxnId="{DCE93E41-F76E-41CD-B0A6-108D44362AC1}">
      <dgm:prSet/>
      <dgm:spPr/>
      <dgm:t>
        <a:bodyPr/>
        <a:lstStyle/>
        <a:p>
          <a:endParaRPr lang="en-US"/>
        </a:p>
      </dgm:t>
    </dgm:pt>
    <dgm:pt modelId="{E0068231-43FF-4743-9C3E-39D9D2ED3C2C}" type="sibTrans" cxnId="{DCE93E41-F76E-41CD-B0A6-108D44362AC1}">
      <dgm:prSet/>
      <dgm:spPr/>
      <dgm:t>
        <a:bodyPr/>
        <a:lstStyle/>
        <a:p>
          <a:endParaRPr lang="en-US"/>
        </a:p>
      </dgm:t>
    </dgm:pt>
    <dgm:pt modelId="{90600963-DADF-45C5-9BB8-81075CCD8A29}">
      <dgm:prSet custT="1"/>
      <dgm:spPr/>
      <dgm:t>
        <a:bodyPr/>
        <a:lstStyle/>
        <a:p>
          <a:r>
            <a:rPr lang="en-US" sz="1200">
              <a:solidFill>
                <a:schemeClr val="tx1"/>
              </a:solidFill>
              <a:latin typeface="Times New Roman" panose="02020603050405020304" pitchFamily="18" charset="0"/>
              <a:cs typeface="Times New Roman" panose="02020603050405020304" pitchFamily="18" charset="0"/>
            </a:rPr>
            <a:t>4. How has road safety progressed over time?</a:t>
          </a:r>
          <a:endParaRPr lang="en-US" sz="1200" dirty="0">
            <a:solidFill>
              <a:schemeClr val="tx1"/>
            </a:solidFill>
            <a:latin typeface="Times New Roman" panose="02020603050405020304" pitchFamily="18" charset="0"/>
            <a:cs typeface="Times New Roman" panose="02020603050405020304" pitchFamily="18" charset="0"/>
          </a:endParaRPr>
        </a:p>
      </dgm:t>
    </dgm:pt>
    <dgm:pt modelId="{C883DD93-0F77-426F-B39A-653602CE34C7}" type="parTrans" cxnId="{B60EE9E9-7AE1-4D95-A86C-ECEB5DB367CE}">
      <dgm:prSet/>
      <dgm:spPr/>
      <dgm:t>
        <a:bodyPr/>
        <a:lstStyle/>
        <a:p>
          <a:endParaRPr lang="en-US"/>
        </a:p>
      </dgm:t>
    </dgm:pt>
    <dgm:pt modelId="{A0F75BEC-F406-4B68-B83A-3AB746235DBF}" type="sibTrans" cxnId="{B60EE9E9-7AE1-4D95-A86C-ECEB5DB367CE}">
      <dgm:prSet/>
      <dgm:spPr/>
      <dgm:t>
        <a:bodyPr/>
        <a:lstStyle/>
        <a:p>
          <a:endParaRPr lang="en-US"/>
        </a:p>
      </dgm:t>
    </dgm:pt>
    <dgm:pt modelId="{3723F152-8719-4CE7-8986-FA90CDBD0141}">
      <dgm:prSet custT="1"/>
      <dgm:spPr/>
      <dgm:t>
        <a:bodyPr/>
        <a:lstStyle/>
        <a:p>
          <a:r>
            <a:rPr lang="en-US" sz="1200">
              <a:solidFill>
                <a:schemeClr val="tx1"/>
              </a:solidFill>
              <a:latin typeface="Times New Roman" panose="02020603050405020304" pitchFamily="18" charset="0"/>
              <a:cs typeface="Times New Roman" panose="02020603050405020304" pitchFamily="18" charset="0"/>
            </a:rPr>
            <a:t>5. Where do major accidents commonly occur, and what are the primary causes of car crashes?</a:t>
          </a:r>
          <a:endParaRPr lang="en-US" sz="1200" dirty="0">
            <a:solidFill>
              <a:schemeClr val="tx1"/>
            </a:solidFill>
            <a:latin typeface="Times New Roman" panose="02020603050405020304" pitchFamily="18" charset="0"/>
            <a:cs typeface="Times New Roman" panose="02020603050405020304" pitchFamily="18" charset="0"/>
          </a:endParaRPr>
        </a:p>
      </dgm:t>
    </dgm:pt>
    <dgm:pt modelId="{01F5C0CE-27F1-4769-91C2-09796243D1E7}" type="parTrans" cxnId="{FC92DDB9-3B06-4483-A8FA-AD8CA9393535}">
      <dgm:prSet/>
      <dgm:spPr/>
      <dgm:t>
        <a:bodyPr/>
        <a:lstStyle/>
        <a:p>
          <a:endParaRPr lang="en-US"/>
        </a:p>
      </dgm:t>
    </dgm:pt>
    <dgm:pt modelId="{0A66878A-2BBD-4191-B818-6315938196E3}" type="sibTrans" cxnId="{FC92DDB9-3B06-4483-A8FA-AD8CA9393535}">
      <dgm:prSet/>
      <dgm:spPr/>
      <dgm:t>
        <a:bodyPr/>
        <a:lstStyle/>
        <a:p>
          <a:endParaRPr lang="en-US"/>
        </a:p>
      </dgm:t>
    </dgm:pt>
    <dgm:pt modelId="{F0B47CCE-9FD0-416F-9AA2-69AB2F98C804}">
      <dgm:prSet custT="1"/>
      <dgm:spPr/>
      <dgm:t>
        <a:bodyPr/>
        <a:lstStyle/>
        <a:p>
          <a:r>
            <a:rPr lang="en-US" sz="1200">
              <a:solidFill>
                <a:schemeClr val="tx1"/>
              </a:solidFill>
              <a:latin typeface="Times New Roman" panose="02020603050405020304" pitchFamily="18" charset="0"/>
              <a:cs typeface="Times New Roman" panose="02020603050405020304" pitchFamily="18" charset="0"/>
            </a:rPr>
            <a:t>6. What is the trend in the number of casualties?</a:t>
          </a:r>
          <a:endParaRPr lang="en-US" sz="1200" dirty="0">
            <a:solidFill>
              <a:schemeClr val="tx1"/>
            </a:solidFill>
            <a:latin typeface="Times New Roman" panose="02020603050405020304" pitchFamily="18" charset="0"/>
            <a:cs typeface="Times New Roman" panose="02020603050405020304" pitchFamily="18" charset="0"/>
          </a:endParaRPr>
        </a:p>
      </dgm:t>
    </dgm:pt>
    <dgm:pt modelId="{357FEA62-37CD-435F-B561-2907C687C84E}" type="parTrans" cxnId="{4B8D0DFA-9016-4A06-89CC-6D764FBA81F0}">
      <dgm:prSet/>
      <dgm:spPr/>
      <dgm:t>
        <a:bodyPr/>
        <a:lstStyle/>
        <a:p>
          <a:endParaRPr lang="en-US"/>
        </a:p>
      </dgm:t>
    </dgm:pt>
    <dgm:pt modelId="{5DD04B5B-7C70-4910-96F2-915AAAC74BFB}" type="sibTrans" cxnId="{4B8D0DFA-9016-4A06-89CC-6D764FBA81F0}">
      <dgm:prSet/>
      <dgm:spPr/>
      <dgm:t>
        <a:bodyPr/>
        <a:lstStyle/>
        <a:p>
          <a:endParaRPr lang="en-US"/>
        </a:p>
      </dgm:t>
    </dgm:pt>
    <dgm:pt modelId="{6ECE6D2B-8D83-4B2B-A9B6-98CA5C0DB098}">
      <dgm:prSet custT="1"/>
      <dgm:spPr/>
      <dgm:t>
        <a:bodyPr/>
        <a:lstStyle/>
        <a:p>
          <a:r>
            <a:rPr lang="en-US" sz="1200">
              <a:solidFill>
                <a:schemeClr val="tx1"/>
              </a:solidFill>
              <a:latin typeface="Times New Roman" panose="02020603050405020304" pitchFamily="18" charset="0"/>
              <a:cs typeface="Times New Roman" panose="02020603050405020304" pitchFamily="18" charset="0"/>
            </a:rPr>
            <a:t>7. How are the severity of injuries distributed across the country?</a:t>
          </a:r>
          <a:endParaRPr lang="en-US" sz="1200" dirty="0">
            <a:solidFill>
              <a:schemeClr val="tx1"/>
            </a:solidFill>
            <a:latin typeface="Times New Roman" panose="02020603050405020304" pitchFamily="18" charset="0"/>
            <a:cs typeface="Times New Roman" panose="02020603050405020304" pitchFamily="18" charset="0"/>
          </a:endParaRPr>
        </a:p>
      </dgm:t>
    </dgm:pt>
    <dgm:pt modelId="{4BC75A71-EF6A-46D7-9652-C55DA8A7DCFB}" type="parTrans" cxnId="{20D72BD4-EFDE-44FB-94B5-F77C99345023}">
      <dgm:prSet/>
      <dgm:spPr/>
      <dgm:t>
        <a:bodyPr/>
        <a:lstStyle/>
        <a:p>
          <a:endParaRPr lang="en-US"/>
        </a:p>
      </dgm:t>
    </dgm:pt>
    <dgm:pt modelId="{56C2A988-ACD0-4573-847C-D8D06AC61EA1}" type="sibTrans" cxnId="{20D72BD4-EFDE-44FB-94B5-F77C99345023}">
      <dgm:prSet/>
      <dgm:spPr/>
      <dgm:t>
        <a:bodyPr/>
        <a:lstStyle/>
        <a:p>
          <a:endParaRPr lang="en-US"/>
        </a:p>
      </dgm:t>
    </dgm:pt>
    <dgm:pt modelId="{53CE915E-9513-4796-9C42-64B62EE69006}">
      <dgm:prSet custT="1"/>
      <dgm:spPr/>
      <dgm:t>
        <a:bodyPr/>
        <a:lstStyle/>
        <a:p>
          <a:r>
            <a:rPr lang="en-US" sz="1200">
              <a:solidFill>
                <a:schemeClr val="tx1"/>
              </a:solidFill>
              <a:latin typeface="Times New Roman" panose="02020603050405020304" pitchFamily="18" charset="0"/>
              <a:cs typeface="Times New Roman" panose="02020603050405020304" pitchFamily="18" charset="0"/>
            </a:rPr>
            <a:t>8. Which are the top 20 local authorities with the highest collision rates?</a:t>
          </a:r>
          <a:endParaRPr lang="en-US" sz="1200" dirty="0">
            <a:solidFill>
              <a:schemeClr val="tx1"/>
            </a:solidFill>
            <a:latin typeface="Times New Roman" panose="02020603050405020304" pitchFamily="18" charset="0"/>
            <a:cs typeface="Times New Roman" panose="02020603050405020304" pitchFamily="18" charset="0"/>
          </a:endParaRPr>
        </a:p>
      </dgm:t>
    </dgm:pt>
    <dgm:pt modelId="{456E962C-6238-433A-8CA8-4290714E1982}" type="parTrans" cxnId="{60E202E5-CF9D-4AB5-B650-CCF3C6E57E71}">
      <dgm:prSet/>
      <dgm:spPr/>
      <dgm:t>
        <a:bodyPr/>
        <a:lstStyle/>
        <a:p>
          <a:endParaRPr lang="en-US"/>
        </a:p>
      </dgm:t>
    </dgm:pt>
    <dgm:pt modelId="{2F4D2B44-4C57-4E93-A999-95D6ED761CD5}" type="sibTrans" cxnId="{60E202E5-CF9D-4AB5-B650-CCF3C6E57E71}">
      <dgm:prSet/>
      <dgm:spPr/>
      <dgm:t>
        <a:bodyPr/>
        <a:lstStyle/>
        <a:p>
          <a:endParaRPr lang="en-US"/>
        </a:p>
      </dgm:t>
    </dgm:pt>
    <dgm:pt modelId="{55856C27-306F-4F33-8E38-13A4709331E4}">
      <dgm:prSet custT="1"/>
      <dgm:spPr/>
      <dgm:t>
        <a:bodyPr/>
        <a:lstStyle/>
        <a:p>
          <a:r>
            <a:rPr lang="en-US" sz="1200">
              <a:solidFill>
                <a:schemeClr val="tx1"/>
              </a:solidFill>
              <a:latin typeface="Times New Roman" panose="02020603050405020304" pitchFamily="18" charset="0"/>
              <a:cs typeface="Times New Roman" panose="02020603050405020304" pitchFamily="18" charset="0"/>
            </a:rPr>
            <a:t>9. On each day of the week, what are the maximum and minimum speed limits on the roads where accidents happen?</a:t>
          </a:r>
          <a:endParaRPr lang="en-US" sz="1200" dirty="0">
            <a:solidFill>
              <a:schemeClr val="tx1"/>
            </a:solidFill>
            <a:latin typeface="Times New Roman" panose="02020603050405020304" pitchFamily="18" charset="0"/>
            <a:cs typeface="Times New Roman" panose="02020603050405020304" pitchFamily="18" charset="0"/>
          </a:endParaRPr>
        </a:p>
      </dgm:t>
    </dgm:pt>
    <dgm:pt modelId="{98BEB842-3C6E-4CC7-A861-01049CA3CC50}" type="parTrans" cxnId="{599EF41F-0AEB-4984-A73D-46D31C8166A0}">
      <dgm:prSet/>
      <dgm:spPr/>
      <dgm:t>
        <a:bodyPr/>
        <a:lstStyle/>
        <a:p>
          <a:endParaRPr lang="en-US"/>
        </a:p>
      </dgm:t>
    </dgm:pt>
    <dgm:pt modelId="{DCF10E36-853D-49B5-A7BF-5FAA485417FA}" type="sibTrans" cxnId="{599EF41F-0AEB-4984-A73D-46D31C8166A0}">
      <dgm:prSet/>
      <dgm:spPr/>
      <dgm:t>
        <a:bodyPr/>
        <a:lstStyle/>
        <a:p>
          <a:endParaRPr lang="en-US"/>
        </a:p>
      </dgm:t>
    </dgm:pt>
    <dgm:pt modelId="{32075BF0-57BD-47D5-87E8-A65CBEE8782A}">
      <dgm:prSet custT="1"/>
      <dgm:spPr/>
      <dgm:t>
        <a:bodyPr/>
        <a:lstStyle/>
        <a:p>
          <a:r>
            <a:rPr lang="en-US" sz="1200">
              <a:solidFill>
                <a:schemeClr val="tx1"/>
              </a:solidFill>
              <a:latin typeface="Times New Roman" panose="02020603050405020304" pitchFamily="18" charset="0"/>
              <a:cs typeface="Times New Roman" panose="02020603050405020304" pitchFamily="18" charset="0"/>
            </a:rPr>
            <a:t>10. What is the significance of light and weather conditions in predicting accident severity?</a:t>
          </a:r>
          <a:endParaRPr lang="en-US" sz="1200" dirty="0">
            <a:solidFill>
              <a:schemeClr val="tx1"/>
            </a:solidFill>
            <a:latin typeface="Times New Roman" panose="02020603050405020304" pitchFamily="18" charset="0"/>
            <a:cs typeface="Times New Roman" panose="02020603050405020304" pitchFamily="18" charset="0"/>
          </a:endParaRPr>
        </a:p>
      </dgm:t>
    </dgm:pt>
    <dgm:pt modelId="{BEBE491F-EC6C-4E02-A606-1A29E52897B8}" type="parTrans" cxnId="{5D28EF60-40EA-4EEE-8E51-60F5A4D71319}">
      <dgm:prSet/>
      <dgm:spPr/>
      <dgm:t>
        <a:bodyPr/>
        <a:lstStyle/>
        <a:p>
          <a:endParaRPr lang="en-US"/>
        </a:p>
      </dgm:t>
    </dgm:pt>
    <dgm:pt modelId="{356C06C4-AED3-431F-9340-08D5EEC119B1}" type="sibTrans" cxnId="{5D28EF60-40EA-4EEE-8E51-60F5A4D71319}">
      <dgm:prSet/>
      <dgm:spPr/>
      <dgm:t>
        <a:bodyPr/>
        <a:lstStyle/>
        <a:p>
          <a:endParaRPr lang="en-US"/>
        </a:p>
      </dgm:t>
    </dgm:pt>
    <dgm:pt modelId="{22803C0A-B7BE-45CE-9B2C-DC6D920F5DB7}">
      <dgm:prSet custT="1"/>
      <dgm:spPr/>
      <dgm:t>
        <a:bodyPr/>
        <a:lstStyle/>
        <a:p>
          <a:r>
            <a:rPr lang="en-US" sz="1200" dirty="0">
              <a:solidFill>
                <a:schemeClr val="tx1"/>
              </a:solidFill>
              <a:latin typeface="Times New Roman" panose="02020603050405020304" pitchFamily="18" charset="0"/>
              <a:cs typeface="Times New Roman" panose="02020603050405020304" pitchFamily="18" charset="0"/>
            </a:rPr>
            <a:t>These questions can be addressed using the dataset, enabling a better understanding of road safety and informing strategies for accident prevention and response.</a:t>
          </a:r>
        </a:p>
      </dgm:t>
    </dgm:pt>
    <dgm:pt modelId="{4F407BFF-1AB1-4062-8440-C074863F66D6}" type="parTrans" cxnId="{380961BE-9A3C-4B77-AA74-87C282469ACA}">
      <dgm:prSet/>
      <dgm:spPr/>
      <dgm:t>
        <a:bodyPr/>
        <a:lstStyle/>
        <a:p>
          <a:endParaRPr lang="en-US"/>
        </a:p>
      </dgm:t>
    </dgm:pt>
    <dgm:pt modelId="{7D8DE3CE-6FF0-4141-9D16-65CB78335CB6}" type="sibTrans" cxnId="{380961BE-9A3C-4B77-AA74-87C282469ACA}">
      <dgm:prSet/>
      <dgm:spPr/>
      <dgm:t>
        <a:bodyPr/>
        <a:lstStyle/>
        <a:p>
          <a:endParaRPr lang="en-US"/>
        </a:p>
      </dgm:t>
    </dgm:pt>
    <dgm:pt modelId="{257FBF44-FC06-419C-8B9F-A7A6BBCDC958}" type="pres">
      <dgm:prSet presAssocID="{22B9012D-AD4D-4F47-ADCB-473CCF562B2C}" presName="linear" presStyleCnt="0">
        <dgm:presLayoutVars>
          <dgm:dir/>
          <dgm:animLvl val="lvl"/>
          <dgm:resizeHandles val="exact"/>
        </dgm:presLayoutVars>
      </dgm:prSet>
      <dgm:spPr/>
    </dgm:pt>
    <dgm:pt modelId="{C96DF695-3A55-4D6E-9D68-5ED41288A408}" type="pres">
      <dgm:prSet presAssocID="{B3FD7771-A3CE-4681-8801-CDB4A7D25A38}" presName="parentLin" presStyleCnt="0"/>
      <dgm:spPr/>
    </dgm:pt>
    <dgm:pt modelId="{13879ED1-EAF1-49CA-8B6C-9AE6A7012EFB}" type="pres">
      <dgm:prSet presAssocID="{B3FD7771-A3CE-4681-8801-CDB4A7D25A38}" presName="parentLeftMargin" presStyleLbl="node1" presStyleIdx="0" presStyleCnt="12"/>
      <dgm:spPr/>
    </dgm:pt>
    <dgm:pt modelId="{BE635D89-B986-405D-BA2C-67A93646659F}" type="pres">
      <dgm:prSet presAssocID="{B3FD7771-A3CE-4681-8801-CDB4A7D25A38}" presName="parentText" presStyleLbl="node1" presStyleIdx="0" presStyleCnt="12">
        <dgm:presLayoutVars>
          <dgm:chMax val="0"/>
          <dgm:bulletEnabled val="1"/>
        </dgm:presLayoutVars>
      </dgm:prSet>
      <dgm:spPr/>
    </dgm:pt>
    <dgm:pt modelId="{A222E7E9-BDD8-486A-8EA9-D517F4EC7B3D}" type="pres">
      <dgm:prSet presAssocID="{B3FD7771-A3CE-4681-8801-CDB4A7D25A38}" presName="negativeSpace" presStyleCnt="0"/>
      <dgm:spPr/>
    </dgm:pt>
    <dgm:pt modelId="{82B9887C-EC64-4AAB-B074-FB0A49A5AF7C}" type="pres">
      <dgm:prSet presAssocID="{B3FD7771-A3CE-4681-8801-CDB4A7D25A38}" presName="childText" presStyleLbl="conFgAcc1" presStyleIdx="0" presStyleCnt="12">
        <dgm:presLayoutVars>
          <dgm:bulletEnabled val="1"/>
        </dgm:presLayoutVars>
      </dgm:prSet>
      <dgm:spPr/>
    </dgm:pt>
    <dgm:pt modelId="{45962CF9-8C2E-4CCA-9DAE-C025095BFD5E}" type="pres">
      <dgm:prSet presAssocID="{E7B25AD1-34E0-436A-BB23-B701E1F98E19}" presName="spaceBetweenRectangles" presStyleCnt="0"/>
      <dgm:spPr/>
    </dgm:pt>
    <dgm:pt modelId="{2753A089-CDED-404F-8EBC-95BD7C1E2193}" type="pres">
      <dgm:prSet presAssocID="{11ED0395-4264-4947-99DC-1236BBE3FFC7}" presName="parentLin" presStyleCnt="0"/>
      <dgm:spPr/>
    </dgm:pt>
    <dgm:pt modelId="{AFAFA5BC-31B7-44B3-B7FC-5BE1EC7BBDFA}" type="pres">
      <dgm:prSet presAssocID="{11ED0395-4264-4947-99DC-1236BBE3FFC7}" presName="parentLeftMargin" presStyleLbl="node1" presStyleIdx="0" presStyleCnt="12"/>
      <dgm:spPr/>
    </dgm:pt>
    <dgm:pt modelId="{13205651-C9F6-47DA-BD2A-61E980083AF5}" type="pres">
      <dgm:prSet presAssocID="{11ED0395-4264-4947-99DC-1236BBE3FFC7}" presName="parentText" presStyleLbl="node1" presStyleIdx="1" presStyleCnt="12">
        <dgm:presLayoutVars>
          <dgm:chMax val="0"/>
          <dgm:bulletEnabled val="1"/>
        </dgm:presLayoutVars>
      </dgm:prSet>
      <dgm:spPr/>
    </dgm:pt>
    <dgm:pt modelId="{8AE61AE9-1995-4D32-AFDF-6772C3DB9B56}" type="pres">
      <dgm:prSet presAssocID="{11ED0395-4264-4947-99DC-1236BBE3FFC7}" presName="negativeSpace" presStyleCnt="0"/>
      <dgm:spPr/>
    </dgm:pt>
    <dgm:pt modelId="{129A8584-01F3-4E60-A581-28A752107D0E}" type="pres">
      <dgm:prSet presAssocID="{11ED0395-4264-4947-99DC-1236BBE3FFC7}" presName="childText" presStyleLbl="conFgAcc1" presStyleIdx="1" presStyleCnt="12">
        <dgm:presLayoutVars>
          <dgm:bulletEnabled val="1"/>
        </dgm:presLayoutVars>
      </dgm:prSet>
      <dgm:spPr/>
    </dgm:pt>
    <dgm:pt modelId="{0AF2D0E3-C204-4448-B306-0F6B6D5C274F}" type="pres">
      <dgm:prSet presAssocID="{EEE4A743-EC16-4B90-9D96-E8069996F6CD}" presName="spaceBetweenRectangles" presStyleCnt="0"/>
      <dgm:spPr/>
    </dgm:pt>
    <dgm:pt modelId="{E4449DE0-2F28-4418-B449-F3232A509661}" type="pres">
      <dgm:prSet presAssocID="{E2C4F9F3-B33F-4C12-8CBE-B326E310F92D}" presName="parentLin" presStyleCnt="0"/>
      <dgm:spPr/>
    </dgm:pt>
    <dgm:pt modelId="{5D0451CD-C5AD-4AF6-9B2F-9A13EDEEC143}" type="pres">
      <dgm:prSet presAssocID="{E2C4F9F3-B33F-4C12-8CBE-B326E310F92D}" presName="parentLeftMargin" presStyleLbl="node1" presStyleIdx="1" presStyleCnt="12"/>
      <dgm:spPr/>
    </dgm:pt>
    <dgm:pt modelId="{0D350C83-9740-468F-9DAA-5E73DCA9DF97}" type="pres">
      <dgm:prSet presAssocID="{E2C4F9F3-B33F-4C12-8CBE-B326E310F92D}" presName="parentText" presStyleLbl="node1" presStyleIdx="2" presStyleCnt="12">
        <dgm:presLayoutVars>
          <dgm:chMax val="0"/>
          <dgm:bulletEnabled val="1"/>
        </dgm:presLayoutVars>
      </dgm:prSet>
      <dgm:spPr/>
    </dgm:pt>
    <dgm:pt modelId="{58E6C1D8-3181-418B-8FD5-2367AF75A468}" type="pres">
      <dgm:prSet presAssocID="{E2C4F9F3-B33F-4C12-8CBE-B326E310F92D}" presName="negativeSpace" presStyleCnt="0"/>
      <dgm:spPr/>
    </dgm:pt>
    <dgm:pt modelId="{DA103F6F-8BA3-401D-96A5-6C74899EF748}" type="pres">
      <dgm:prSet presAssocID="{E2C4F9F3-B33F-4C12-8CBE-B326E310F92D}" presName="childText" presStyleLbl="conFgAcc1" presStyleIdx="2" presStyleCnt="12">
        <dgm:presLayoutVars>
          <dgm:bulletEnabled val="1"/>
        </dgm:presLayoutVars>
      </dgm:prSet>
      <dgm:spPr/>
    </dgm:pt>
    <dgm:pt modelId="{BCF6C339-4CDA-4E9B-9A37-ACCFCD031EEA}" type="pres">
      <dgm:prSet presAssocID="{93E83FBC-B2EB-4EEE-8EC5-175ABEA06903}" presName="spaceBetweenRectangles" presStyleCnt="0"/>
      <dgm:spPr/>
    </dgm:pt>
    <dgm:pt modelId="{A0BD5D8C-E916-44F1-8686-008CD7E8AC6C}" type="pres">
      <dgm:prSet presAssocID="{54EDC8A3-7580-4CAA-ACCA-CF0BC98AF149}" presName="parentLin" presStyleCnt="0"/>
      <dgm:spPr/>
    </dgm:pt>
    <dgm:pt modelId="{C5C45812-4062-452D-A760-F6D8931BEFBA}" type="pres">
      <dgm:prSet presAssocID="{54EDC8A3-7580-4CAA-ACCA-CF0BC98AF149}" presName="parentLeftMargin" presStyleLbl="node1" presStyleIdx="2" presStyleCnt="12"/>
      <dgm:spPr/>
    </dgm:pt>
    <dgm:pt modelId="{BED9EA19-090F-48AA-93EE-CC680BDD59D3}" type="pres">
      <dgm:prSet presAssocID="{54EDC8A3-7580-4CAA-ACCA-CF0BC98AF149}" presName="parentText" presStyleLbl="node1" presStyleIdx="3" presStyleCnt="12">
        <dgm:presLayoutVars>
          <dgm:chMax val="0"/>
          <dgm:bulletEnabled val="1"/>
        </dgm:presLayoutVars>
      </dgm:prSet>
      <dgm:spPr/>
    </dgm:pt>
    <dgm:pt modelId="{D8FB8D0B-D053-4782-81C9-7F1C97229CC9}" type="pres">
      <dgm:prSet presAssocID="{54EDC8A3-7580-4CAA-ACCA-CF0BC98AF149}" presName="negativeSpace" presStyleCnt="0"/>
      <dgm:spPr/>
    </dgm:pt>
    <dgm:pt modelId="{DB755743-533D-46BE-9589-E8254D91006B}" type="pres">
      <dgm:prSet presAssocID="{54EDC8A3-7580-4CAA-ACCA-CF0BC98AF149}" presName="childText" presStyleLbl="conFgAcc1" presStyleIdx="3" presStyleCnt="12">
        <dgm:presLayoutVars>
          <dgm:bulletEnabled val="1"/>
        </dgm:presLayoutVars>
      </dgm:prSet>
      <dgm:spPr/>
    </dgm:pt>
    <dgm:pt modelId="{49EE3602-25AE-4352-A373-61F7D325DB32}" type="pres">
      <dgm:prSet presAssocID="{E0068231-43FF-4743-9C3E-39D9D2ED3C2C}" presName="spaceBetweenRectangles" presStyleCnt="0"/>
      <dgm:spPr/>
    </dgm:pt>
    <dgm:pt modelId="{D14206A2-9965-4F47-A382-69C134F660B2}" type="pres">
      <dgm:prSet presAssocID="{90600963-DADF-45C5-9BB8-81075CCD8A29}" presName="parentLin" presStyleCnt="0"/>
      <dgm:spPr/>
    </dgm:pt>
    <dgm:pt modelId="{C701AB6B-D951-4BB5-A871-27BBC5136D8A}" type="pres">
      <dgm:prSet presAssocID="{90600963-DADF-45C5-9BB8-81075CCD8A29}" presName="parentLeftMargin" presStyleLbl="node1" presStyleIdx="3" presStyleCnt="12"/>
      <dgm:spPr/>
    </dgm:pt>
    <dgm:pt modelId="{2B613772-066D-454B-BEDE-952FEA84EB75}" type="pres">
      <dgm:prSet presAssocID="{90600963-DADF-45C5-9BB8-81075CCD8A29}" presName="parentText" presStyleLbl="node1" presStyleIdx="4" presStyleCnt="12">
        <dgm:presLayoutVars>
          <dgm:chMax val="0"/>
          <dgm:bulletEnabled val="1"/>
        </dgm:presLayoutVars>
      </dgm:prSet>
      <dgm:spPr/>
    </dgm:pt>
    <dgm:pt modelId="{230B0FCC-C769-41CF-82AB-71F58C0D6802}" type="pres">
      <dgm:prSet presAssocID="{90600963-DADF-45C5-9BB8-81075CCD8A29}" presName="negativeSpace" presStyleCnt="0"/>
      <dgm:spPr/>
    </dgm:pt>
    <dgm:pt modelId="{261BE880-41A6-473D-A400-A0247A3BF519}" type="pres">
      <dgm:prSet presAssocID="{90600963-DADF-45C5-9BB8-81075CCD8A29}" presName="childText" presStyleLbl="conFgAcc1" presStyleIdx="4" presStyleCnt="12">
        <dgm:presLayoutVars>
          <dgm:bulletEnabled val="1"/>
        </dgm:presLayoutVars>
      </dgm:prSet>
      <dgm:spPr/>
    </dgm:pt>
    <dgm:pt modelId="{BCB40D00-92F1-496E-9CB4-5EAE69A24F76}" type="pres">
      <dgm:prSet presAssocID="{A0F75BEC-F406-4B68-B83A-3AB746235DBF}" presName="spaceBetweenRectangles" presStyleCnt="0"/>
      <dgm:spPr/>
    </dgm:pt>
    <dgm:pt modelId="{D561997E-35FA-4B0B-8605-7073677F46A0}" type="pres">
      <dgm:prSet presAssocID="{3723F152-8719-4CE7-8986-FA90CDBD0141}" presName="parentLin" presStyleCnt="0"/>
      <dgm:spPr/>
    </dgm:pt>
    <dgm:pt modelId="{58C97CF6-22A5-4695-A0DA-80BBE7ED093B}" type="pres">
      <dgm:prSet presAssocID="{3723F152-8719-4CE7-8986-FA90CDBD0141}" presName="parentLeftMargin" presStyleLbl="node1" presStyleIdx="4" presStyleCnt="12"/>
      <dgm:spPr/>
    </dgm:pt>
    <dgm:pt modelId="{A59832E3-E794-4143-9151-772499DC5E75}" type="pres">
      <dgm:prSet presAssocID="{3723F152-8719-4CE7-8986-FA90CDBD0141}" presName="parentText" presStyleLbl="node1" presStyleIdx="5" presStyleCnt="12">
        <dgm:presLayoutVars>
          <dgm:chMax val="0"/>
          <dgm:bulletEnabled val="1"/>
        </dgm:presLayoutVars>
      </dgm:prSet>
      <dgm:spPr/>
    </dgm:pt>
    <dgm:pt modelId="{3F0D1588-14DC-4A1D-911A-0EDA2E31444F}" type="pres">
      <dgm:prSet presAssocID="{3723F152-8719-4CE7-8986-FA90CDBD0141}" presName="negativeSpace" presStyleCnt="0"/>
      <dgm:spPr/>
    </dgm:pt>
    <dgm:pt modelId="{0728C595-2C8F-402C-BF8C-5316B75A212E}" type="pres">
      <dgm:prSet presAssocID="{3723F152-8719-4CE7-8986-FA90CDBD0141}" presName="childText" presStyleLbl="conFgAcc1" presStyleIdx="5" presStyleCnt="12">
        <dgm:presLayoutVars>
          <dgm:bulletEnabled val="1"/>
        </dgm:presLayoutVars>
      </dgm:prSet>
      <dgm:spPr/>
    </dgm:pt>
    <dgm:pt modelId="{79B60E79-8388-4D20-873B-A87668AAE8FF}" type="pres">
      <dgm:prSet presAssocID="{0A66878A-2BBD-4191-B818-6315938196E3}" presName="spaceBetweenRectangles" presStyleCnt="0"/>
      <dgm:spPr/>
    </dgm:pt>
    <dgm:pt modelId="{533F44FD-ED03-43E0-AC64-091B0906ABAD}" type="pres">
      <dgm:prSet presAssocID="{F0B47CCE-9FD0-416F-9AA2-69AB2F98C804}" presName="parentLin" presStyleCnt="0"/>
      <dgm:spPr/>
    </dgm:pt>
    <dgm:pt modelId="{029E01F6-9853-40AC-B8A5-489705E9150C}" type="pres">
      <dgm:prSet presAssocID="{F0B47CCE-9FD0-416F-9AA2-69AB2F98C804}" presName="parentLeftMargin" presStyleLbl="node1" presStyleIdx="5" presStyleCnt="12"/>
      <dgm:spPr/>
    </dgm:pt>
    <dgm:pt modelId="{E7507051-6CEE-4FE7-B45D-57A26E65BABF}" type="pres">
      <dgm:prSet presAssocID="{F0B47CCE-9FD0-416F-9AA2-69AB2F98C804}" presName="parentText" presStyleLbl="node1" presStyleIdx="6" presStyleCnt="12">
        <dgm:presLayoutVars>
          <dgm:chMax val="0"/>
          <dgm:bulletEnabled val="1"/>
        </dgm:presLayoutVars>
      </dgm:prSet>
      <dgm:spPr/>
    </dgm:pt>
    <dgm:pt modelId="{4ED026D3-4CCD-4BE9-AAA5-4A705F3BB02E}" type="pres">
      <dgm:prSet presAssocID="{F0B47CCE-9FD0-416F-9AA2-69AB2F98C804}" presName="negativeSpace" presStyleCnt="0"/>
      <dgm:spPr/>
    </dgm:pt>
    <dgm:pt modelId="{BF6512DC-0236-4A19-AD73-8A4715A00867}" type="pres">
      <dgm:prSet presAssocID="{F0B47CCE-9FD0-416F-9AA2-69AB2F98C804}" presName="childText" presStyleLbl="conFgAcc1" presStyleIdx="6" presStyleCnt="12">
        <dgm:presLayoutVars>
          <dgm:bulletEnabled val="1"/>
        </dgm:presLayoutVars>
      </dgm:prSet>
      <dgm:spPr/>
    </dgm:pt>
    <dgm:pt modelId="{7520D76B-4C16-420F-BD73-275893A39E38}" type="pres">
      <dgm:prSet presAssocID="{5DD04B5B-7C70-4910-96F2-915AAAC74BFB}" presName="spaceBetweenRectangles" presStyleCnt="0"/>
      <dgm:spPr/>
    </dgm:pt>
    <dgm:pt modelId="{0C1AEB4C-7F24-4B3E-B6CD-9FDF14E72F81}" type="pres">
      <dgm:prSet presAssocID="{6ECE6D2B-8D83-4B2B-A9B6-98CA5C0DB098}" presName="parentLin" presStyleCnt="0"/>
      <dgm:spPr/>
    </dgm:pt>
    <dgm:pt modelId="{F39BA16E-6659-4051-B603-BA06EDC9783A}" type="pres">
      <dgm:prSet presAssocID="{6ECE6D2B-8D83-4B2B-A9B6-98CA5C0DB098}" presName="parentLeftMargin" presStyleLbl="node1" presStyleIdx="6" presStyleCnt="12"/>
      <dgm:spPr/>
    </dgm:pt>
    <dgm:pt modelId="{2CFD9162-821C-4629-9433-87B42011779E}" type="pres">
      <dgm:prSet presAssocID="{6ECE6D2B-8D83-4B2B-A9B6-98CA5C0DB098}" presName="parentText" presStyleLbl="node1" presStyleIdx="7" presStyleCnt="12">
        <dgm:presLayoutVars>
          <dgm:chMax val="0"/>
          <dgm:bulletEnabled val="1"/>
        </dgm:presLayoutVars>
      </dgm:prSet>
      <dgm:spPr/>
    </dgm:pt>
    <dgm:pt modelId="{3999E807-34EF-4715-82B2-F18C852B134F}" type="pres">
      <dgm:prSet presAssocID="{6ECE6D2B-8D83-4B2B-A9B6-98CA5C0DB098}" presName="negativeSpace" presStyleCnt="0"/>
      <dgm:spPr/>
    </dgm:pt>
    <dgm:pt modelId="{EA9D7848-4E02-4C55-B7D8-58F1D11ED3F4}" type="pres">
      <dgm:prSet presAssocID="{6ECE6D2B-8D83-4B2B-A9B6-98CA5C0DB098}" presName="childText" presStyleLbl="conFgAcc1" presStyleIdx="7" presStyleCnt="12">
        <dgm:presLayoutVars>
          <dgm:bulletEnabled val="1"/>
        </dgm:presLayoutVars>
      </dgm:prSet>
      <dgm:spPr/>
    </dgm:pt>
    <dgm:pt modelId="{7B601A4C-F682-4E77-A5AA-90CDAECD2501}" type="pres">
      <dgm:prSet presAssocID="{56C2A988-ACD0-4573-847C-D8D06AC61EA1}" presName="spaceBetweenRectangles" presStyleCnt="0"/>
      <dgm:spPr/>
    </dgm:pt>
    <dgm:pt modelId="{69E3412A-CFE3-40AE-9E95-F1DCB95C1D60}" type="pres">
      <dgm:prSet presAssocID="{53CE915E-9513-4796-9C42-64B62EE69006}" presName="parentLin" presStyleCnt="0"/>
      <dgm:spPr/>
    </dgm:pt>
    <dgm:pt modelId="{CA71861F-D25E-4389-8D1E-0C214A037075}" type="pres">
      <dgm:prSet presAssocID="{53CE915E-9513-4796-9C42-64B62EE69006}" presName="parentLeftMargin" presStyleLbl="node1" presStyleIdx="7" presStyleCnt="12"/>
      <dgm:spPr/>
    </dgm:pt>
    <dgm:pt modelId="{149DF8D8-1D05-40A8-B372-E231186D76FA}" type="pres">
      <dgm:prSet presAssocID="{53CE915E-9513-4796-9C42-64B62EE69006}" presName="parentText" presStyleLbl="node1" presStyleIdx="8" presStyleCnt="12">
        <dgm:presLayoutVars>
          <dgm:chMax val="0"/>
          <dgm:bulletEnabled val="1"/>
        </dgm:presLayoutVars>
      </dgm:prSet>
      <dgm:spPr/>
    </dgm:pt>
    <dgm:pt modelId="{ADA3AB52-5A2E-4C2F-82D5-4C923EFA8894}" type="pres">
      <dgm:prSet presAssocID="{53CE915E-9513-4796-9C42-64B62EE69006}" presName="negativeSpace" presStyleCnt="0"/>
      <dgm:spPr/>
    </dgm:pt>
    <dgm:pt modelId="{98CB90D5-3641-4F4E-82A3-A2CD0D455EDD}" type="pres">
      <dgm:prSet presAssocID="{53CE915E-9513-4796-9C42-64B62EE69006}" presName="childText" presStyleLbl="conFgAcc1" presStyleIdx="8" presStyleCnt="12">
        <dgm:presLayoutVars>
          <dgm:bulletEnabled val="1"/>
        </dgm:presLayoutVars>
      </dgm:prSet>
      <dgm:spPr/>
    </dgm:pt>
    <dgm:pt modelId="{A38B929A-226F-4761-A5BC-88B887E7D5F3}" type="pres">
      <dgm:prSet presAssocID="{2F4D2B44-4C57-4E93-A999-95D6ED761CD5}" presName="spaceBetweenRectangles" presStyleCnt="0"/>
      <dgm:spPr/>
    </dgm:pt>
    <dgm:pt modelId="{09F861FD-3CB6-4255-88BD-C02B97E65DB2}" type="pres">
      <dgm:prSet presAssocID="{55856C27-306F-4F33-8E38-13A4709331E4}" presName="parentLin" presStyleCnt="0"/>
      <dgm:spPr/>
    </dgm:pt>
    <dgm:pt modelId="{2F676E04-0282-453D-834D-6586EADB943A}" type="pres">
      <dgm:prSet presAssocID="{55856C27-306F-4F33-8E38-13A4709331E4}" presName="parentLeftMargin" presStyleLbl="node1" presStyleIdx="8" presStyleCnt="12"/>
      <dgm:spPr/>
    </dgm:pt>
    <dgm:pt modelId="{FA5FECA4-91F4-4818-85D1-891263B07CD1}" type="pres">
      <dgm:prSet presAssocID="{55856C27-306F-4F33-8E38-13A4709331E4}" presName="parentText" presStyleLbl="node1" presStyleIdx="9" presStyleCnt="12">
        <dgm:presLayoutVars>
          <dgm:chMax val="0"/>
          <dgm:bulletEnabled val="1"/>
        </dgm:presLayoutVars>
      </dgm:prSet>
      <dgm:spPr/>
    </dgm:pt>
    <dgm:pt modelId="{C13383C4-9241-4E85-B39C-B76F800F08E7}" type="pres">
      <dgm:prSet presAssocID="{55856C27-306F-4F33-8E38-13A4709331E4}" presName="negativeSpace" presStyleCnt="0"/>
      <dgm:spPr/>
    </dgm:pt>
    <dgm:pt modelId="{9B9D3140-5A46-4696-8D20-0C384D26F63F}" type="pres">
      <dgm:prSet presAssocID="{55856C27-306F-4F33-8E38-13A4709331E4}" presName="childText" presStyleLbl="conFgAcc1" presStyleIdx="9" presStyleCnt="12">
        <dgm:presLayoutVars>
          <dgm:bulletEnabled val="1"/>
        </dgm:presLayoutVars>
      </dgm:prSet>
      <dgm:spPr/>
    </dgm:pt>
    <dgm:pt modelId="{E58AA082-610C-4C3C-9C01-76F0BD220B14}" type="pres">
      <dgm:prSet presAssocID="{DCF10E36-853D-49B5-A7BF-5FAA485417FA}" presName="spaceBetweenRectangles" presStyleCnt="0"/>
      <dgm:spPr/>
    </dgm:pt>
    <dgm:pt modelId="{83287407-110D-42C9-9E1F-7D358AE8A75B}" type="pres">
      <dgm:prSet presAssocID="{32075BF0-57BD-47D5-87E8-A65CBEE8782A}" presName="parentLin" presStyleCnt="0"/>
      <dgm:spPr/>
    </dgm:pt>
    <dgm:pt modelId="{C8F485CF-C2E4-46B8-A3BF-37F4DCE4F077}" type="pres">
      <dgm:prSet presAssocID="{32075BF0-57BD-47D5-87E8-A65CBEE8782A}" presName="parentLeftMargin" presStyleLbl="node1" presStyleIdx="9" presStyleCnt="12"/>
      <dgm:spPr/>
    </dgm:pt>
    <dgm:pt modelId="{2033F9D1-6F3A-48D8-A1A2-1940B4D23A90}" type="pres">
      <dgm:prSet presAssocID="{32075BF0-57BD-47D5-87E8-A65CBEE8782A}" presName="parentText" presStyleLbl="node1" presStyleIdx="10" presStyleCnt="12">
        <dgm:presLayoutVars>
          <dgm:chMax val="0"/>
          <dgm:bulletEnabled val="1"/>
        </dgm:presLayoutVars>
      </dgm:prSet>
      <dgm:spPr/>
    </dgm:pt>
    <dgm:pt modelId="{DFE39449-CF28-462A-B644-0E7294E8CEAE}" type="pres">
      <dgm:prSet presAssocID="{32075BF0-57BD-47D5-87E8-A65CBEE8782A}" presName="negativeSpace" presStyleCnt="0"/>
      <dgm:spPr/>
    </dgm:pt>
    <dgm:pt modelId="{DB348770-9D6D-424C-B0D0-9AB9CE8BE62A}" type="pres">
      <dgm:prSet presAssocID="{32075BF0-57BD-47D5-87E8-A65CBEE8782A}" presName="childText" presStyleLbl="conFgAcc1" presStyleIdx="10" presStyleCnt="12">
        <dgm:presLayoutVars>
          <dgm:bulletEnabled val="1"/>
        </dgm:presLayoutVars>
      </dgm:prSet>
      <dgm:spPr/>
    </dgm:pt>
    <dgm:pt modelId="{DBD72F71-C86D-471B-931D-C4786B2D7D8B}" type="pres">
      <dgm:prSet presAssocID="{356C06C4-AED3-431F-9340-08D5EEC119B1}" presName="spaceBetweenRectangles" presStyleCnt="0"/>
      <dgm:spPr/>
    </dgm:pt>
    <dgm:pt modelId="{399A6AF9-4204-4513-BDDC-C746CC240FC9}" type="pres">
      <dgm:prSet presAssocID="{22803C0A-B7BE-45CE-9B2C-DC6D920F5DB7}" presName="parentLin" presStyleCnt="0"/>
      <dgm:spPr/>
    </dgm:pt>
    <dgm:pt modelId="{B9608C12-C9DB-4FE7-91E5-2744C644A1CF}" type="pres">
      <dgm:prSet presAssocID="{22803C0A-B7BE-45CE-9B2C-DC6D920F5DB7}" presName="parentLeftMargin" presStyleLbl="node1" presStyleIdx="10" presStyleCnt="12"/>
      <dgm:spPr/>
    </dgm:pt>
    <dgm:pt modelId="{BBB62164-0515-4355-8089-995EE8E5D99F}" type="pres">
      <dgm:prSet presAssocID="{22803C0A-B7BE-45CE-9B2C-DC6D920F5DB7}" presName="parentText" presStyleLbl="node1" presStyleIdx="11" presStyleCnt="12">
        <dgm:presLayoutVars>
          <dgm:chMax val="0"/>
          <dgm:bulletEnabled val="1"/>
        </dgm:presLayoutVars>
      </dgm:prSet>
      <dgm:spPr/>
    </dgm:pt>
    <dgm:pt modelId="{FC1B3019-21CF-4CA2-944A-D15CC1F68F57}" type="pres">
      <dgm:prSet presAssocID="{22803C0A-B7BE-45CE-9B2C-DC6D920F5DB7}" presName="negativeSpace" presStyleCnt="0"/>
      <dgm:spPr/>
    </dgm:pt>
    <dgm:pt modelId="{3B45A41D-2F12-4983-8779-BD464C9BDF38}" type="pres">
      <dgm:prSet presAssocID="{22803C0A-B7BE-45CE-9B2C-DC6D920F5DB7}" presName="childText" presStyleLbl="conFgAcc1" presStyleIdx="11" presStyleCnt="12">
        <dgm:presLayoutVars>
          <dgm:bulletEnabled val="1"/>
        </dgm:presLayoutVars>
      </dgm:prSet>
      <dgm:spPr/>
    </dgm:pt>
  </dgm:ptLst>
  <dgm:cxnLst>
    <dgm:cxn modelId="{A1BF9C0E-0BB7-4C74-90DB-96D78591A461}" type="presOf" srcId="{11ED0395-4264-4947-99DC-1236BBE3FFC7}" destId="{AFAFA5BC-31B7-44B3-B7FC-5BE1EC7BBDFA}" srcOrd="0" destOrd="0" presId="urn:microsoft.com/office/officeart/2005/8/layout/list1"/>
    <dgm:cxn modelId="{8C76D611-8661-4B7C-99AA-67B5BCF7AED4}" type="presOf" srcId="{53CE915E-9513-4796-9C42-64B62EE69006}" destId="{CA71861F-D25E-4389-8D1E-0C214A037075}" srcOrd="0" destOrd="0" presId="urn:microsoft.com/office/officeart/2005/8/layout/list1"/>
    <dgm:cxn modelId="{8851F31F-BFFB-40AB-BB77-4BDFF04CE902}" type="presOf" srcId="{B3FD7771-A3CE-4681-8801-CDB4A7D25A38}" destId="{BE635D89-B986-405D-BA2C-67A93646659F}" srcOrd="1" destOrd="0" presId="urn:microsoft.com/office/officeart/2005/8/layout/list1"/>
    <dgm:cxn modelId="{599EF41F-0AEB-4984-A73D-46D31C8166A0}" srcId="{22B9012D-AD4D-4F47-ADCB-473CCF562B2C}" destId="{55856C27-306F-4F33-8E38-13A4709331E4}" srcOrd="9" destOrd="0" parTransId="{98BEB842-3C6E-4CC7-A861-01049CA3CC50}" sibTransId="{DCF10E36-853D-49B5-A7BF-5FAA485417FA}"/>
    <dgm:cxn modelId="{45285821-7E09-4390-80F4-091AE7153AF9}" srcId="{22B9012D-AD4D-4F47-ADCB-473CCF562B2C}" destId="{E2C4F9F3-B33F-4C12-8CBE-B326E310F92D}" srcOrd="2" destOrd="0" parTransId="{5BA71D6F-676A-45C3-944C-B56EE3BBBF27}" sibTransId="{93E83FBC-B2EB-4EEE-8EC5-175ABEA06903}"/>
    <dgm:cxn modelId="{36B1292B-14C2-45E9-9675-8F5E4E71C741}" type="presOf" srcId="{90600963-DADF-45C5-9BB8-81075CCD8A29}" destId="{C701AB6B-D951-4BB5-A871-27BBC5136D8A}" srcOrd="0" destOrd="0" presId="urn:microsoft.com/office/officeart/2005/8/layout/list1"/>
    <dgm:cxn modelId="{D3A85B35-A532-40BA-B95E-C12300CF6E57}" type="presOf" srcId="{54EDC8A3-7580-4CAA-ACCA-CF0BC98AF149}" destId="{BED9EA19-090F-48AA-93EE-CC680BDD59D3}" srcOrd="1" destOrd="0" presId="urn:microsoft.com/office/officeart/2005/8/layout/list1"/>
    <dgm:cxn modelId="{B331C93C-686F-4061-B6DC-7912F30CC53B}" srcId="{22B9012D-AD4D-4F47-ADCB-473CCF562B2C}" destId="{11ED0395-4264-4947-99DC-1236BBE3FFC7}" srcOrd="1" destOrd="0" parTransId="{FD382BEB-6602-4602-8D57-4D39B30028AC}" sibTransId="{EEE4A743-EC16-4B90-9D96-E8069996F6CD}"/>
    <dgm:cxn modelId="{DCE93E41-F76E-41CD-B0A6-108D44362AC1}" srcId="{22B9012D-AD4D-4F47-ADCB-473CCF562B2C}" destId="{54EDC8A3-7580-4CAA-ACCA-CF0BC98AF149}" srcOrd="3" destOrd="0" parTransId="{001312FD-230E-4004-976D-F41F4DAF804F}" sibTransId="{E0068231-43FF-4743-9C3E-39D9D2ED3C2C}"/>
    <dgm:cxn modelId="{CCB6374D-C3D6-4D47-8242-6B20B38C57CA}" type="presOf" srcId="{22B9012D-AD4D-4F47-ADCB-473CCF562B2C}" destId="{257FBF44-FC06-419C-8B9F-A7A6BBCDC958}" srcOrd="0" destOrd="0" presId="urn:microsoft.com/office/officeart/2005/8/layout/list1"/>
    <dgm:cxn modelId="{F1D3CA50-4329-4B7B-8824-7F03B4196F9A}" type="presOf" srcId="{3723F152-8719-4CE7-8986-FA90CDBD0141}" destId="{A59832E3-E794-4143-9151-772499DC5E75}" srcOrd="1" destOrd="0" presId="urn:microsoft.com/office/officeart/2005/8/layout/list1"/>
    <dgm:cxn modelId="{A5340754-4DEB-4B2A-9279-34989F464091}" type="presOf" srcId="{53CE915E-9513-4796-9C42-64B62EE69006}" destId="{149DF8D8-1D05-40A8-B372-E231186D76FA}" srcOrd="1" destOrd="0" presId="urn:microsoft.com/office/officeart/2005/8/layout/list1"/>
    <dgm:cxn modelId="{566CF55E-F2BC-4D34-8318-237545278AF7}" type="presOf" srcId="{32075BF0-57BD-47D5-87E8-A65CBEE8782A}" destId="{2033F9D1-6F3A-48D8-A1A2-1940B4D23A90}" srcOrd="1" destOrd="0" presId="urn:microsoft.com/office/officeart/2005/8/layout/list1"/>
    <dgm:cxn modelId="{5D28EF60-40EA-4EEE-8E51-60F5A4D71319}" srcId="{22B9012D-AD4D-4F47-ADCB-473CCF562B2C}" destId="{32075BF0-57BD-47D5-87E8-A65CBEE8782A}" srcOrd="10" destOrd="0" parTransId="{BEBE491F-EC6C-4E02-A606-1A29E52897B8}" sibTransId="{356C06C4-AED3-431F-9340-08D5EEC119B1}"/>
    <dgm:cxn modelId="{8AC3A668-6A9D-4880-8514-AB07CE880B10}" type="presOf" srcId="{55856C27-306F-4F33-8E38-13A4709331E4}" destId="{2F676E04-0282-453D-834D-6586EADB943A}" srcOrd="0" destOrd="0" presId="urn:microsoft.com/office/officeart/2005/8/layout/list1"/>
    <dgm:cxn modelId="{524A0B74-ABB7-4B00-B662-4DA2048597D6}" type="presOf" srcId="{11ED0395-4264-4947-99DC-1236BBE3FFC7}" destId="{13205651-C9F6-47DA-BD2A-61E980083AF5}" srcOrd="1" destOrd="0" presId="urn:microsoft.com/office/officeart/2005/8/layout/list1"/>
    <dgm:cxn modelId="{C8A70585-D2C0-446C-8543-3D5AD679E382}" type="presOf" srcId="{F0B47CCE-9FD0-416F-9AA2-69AB2F98C804}" destId="{E7507051-6CEE-4FE7-B45D-57A26E65BABF}" srcOrd="1" destOrd="0" presId="urn:microsoft.com/office/officeart/2005/8/layout/list1"/>
    <dgm:cxn modelId="{59F3FF85-3150-4744-A99C-3699F92D8DEC}" type="presOf" srcId="{E2C4F9F3-B33F-4C12-8CBE-B326E310F92D}" destId="{5D0451CD-C5AD-4AF6-9B2F-9A13EDEEC143}" srcOrd="0" destOrd="0" presId="urn:microsoft.com/office/officeart/2005/8/layout/list1"/>
    <dgm:cxn modelId="{43EA5195-C502-4AFB-9694-6D09C5222C45}" type="presOf" srcId="{E2C4F9F3-B33F-4C12-8CBE-B326E310F92D}" destId="{0D350C83-9740-468F-9DAA-5E73DCA9DF97}" srcOrd="1" destOrd="0" presId="urn:microsoft.com/office/officeart/2005/8/layout/list1"/>
    <dgm:cxn modelId="{52486199-1173-4702-B8BE-AD040A6E2ED2}" type="presOf" srcId="{3723F152-8719-4CE7-8986-FA90CDBD0141}" destId="{58C97CF6-22A5-4695-A0DA-80BBE7ED093B}" srcOrd="0" destOrd="0" presId="urn:microsoft.com/office/officeart/2005/8/layout/list1"/>
    <dgm:cxn modelId="{CEF40CA1-304F-4627-AE85-FABF9C758775}" type="presOf" srcId="{55856C27-306F-4F33-8E38-13A4709331E4}" destId="{FA5FECA4-91F4-4818-85D1-891263B07CD1}" srcOrd="1" destOrd="0" presId="urn:microsoft.com/office/officeart/2005/8/layout/list1"/>
    <dgm:cxn modelId="{D7746EA8-457A-4C5E-8EAC-D395B2C1DC54}" type="presOf" srcId="{22803C0A-B7BE-45CE-9B2C-DC6D920F5DB7}" destId="{B9608C12-C9DB-4FE7-91E5-2744C644A1CF}" srcOrd="0" destOrd="0" presId="urn:microsoft.com/office/officeart/2005/8/layout/list1"/>
    <dgm:cxn modelId="{36A113AE-BCDC-4847-9CA1-4CE80DAC1608}" type="presOf" srcId="{32075BF0-57BD-47D5-87E8-A65CBEE8782A}" destId="{C8F485CF-C2E4-46B8-A3BF-37F4DCE4F077}" srcOrd="0" destOrd="0" presId="urn:microsoft.com/office/officeart/2005/8/layout/list1"/>
    <dgm:cxn modelId="{A64383B0-1598-46EF-948D-D8A2895746DB}" type="presOf" srcId="{90600963-DADF-45C5-9BB8-81075CCD8A29}" destId="{2B613772-066D-454B-BEDE-952FEA84EB75}" srcOrd="1" destOrd="0" presId="urn:microsoft.com/office/officeart/2005/8/layout/list1"/>
    <dgm:cxn modelId="{FC92DDB9-3B06-4483-A8FA-AD8CA9393535}" srcId="{22B9012D-AD4D-4F47-ADCB-473CCF562B2C}" destId="{3723F152-8719-4CE7-8986-FA90CDBD0141}" srcOrd="5" destOrd="0" parTransId="{01F5C0CE-27F1-4769-91C2-09796243D1E7}" sibTransId="{0A66878A-2BBD-4191-B818-6315938196E3}"/>
    <dgm:cxn modelId="{9B6D1FBC-2336-48E6-B36C-9AFE83D85960}" srcId="{22B9012D-AD4D-4F47-ADCB-473CCF562B2C}" destId="{B3FD7771-A3CE-4681-8801-CDB4A7D25A38}" srcOrd="0" destOrd="0" parTransId="{A0D66DAF-A433-4512-8591-A772420DAB99}" sibTransId="{E7B25AD1-34E0-436A-BB23-B701E1F98E19}"/>
    <dgm:cxn modelId="{380961BE-9A3C-4B77-AA74-87C282469ACA}" srcId="{22B9012D-AD4D-4F47-ADCB-473CCF562B2C}" destId="{22803C0A-B7BE-45CE-9B2C-DC6D920F5DB7}" srcOrd="11" destOrd="0" parTransId="{4F407BFF-1AB1-4062-8440-C074863F66D6}" sibTransId="{7D8DE3CE-6FF0-4141-9D16-65CB78335CB6}"/>
    <dgm:cxn modelId="{83AC77BE-2574-4A5F-8171-9C03CAFFDC65}" type="presOf" srcId="{6ECE6D2B-8D83-4B2B-A9B6-98CA5C0DB098}" destId="{2CFD9162-821C-4629-9433-87B42011779E}" srcOrd="1" destOrd="0" presId="urn:microsoft.com/office/officeart/2005/8/layout/list1"/>
    <dgm:cxn modelId="{D7092CC1-49F3-4789-92EB-10685114F538}" type="presOf" srcId="{22803C0A-B7BE-45CE-9B2C-DC6D920F5DB7}" destId="{BBB62164-0515-4355-8089-995EE8E5D99F}" srcOrd="1" destOrd="0" presId="urn:microsoft.com/office/officeart/2005/8/layout/list1"/>
    <dgm:cxn modelId="{20D72BD4-EFDE-44FB-94B5-F77C99345023}" srcId="{22B9012D-AD4D-4F47-ADCB-473CCF562B2C}" destId="{6ECE6D2B-8D83-4B2B-A9B6-98CA5C0DB098}" srcOrd="7" destOrd="0" parTransId="{4BC75A71-EF6A-46D7-9652-C55DA8A7DCFB}" sibTransId="{56C2A988-ACD0-4573-847C-D8D06AC61EA1}"/>
    <dgm:cxn modelId="{60E202E5-CF9D-4AB5-B650-CCF3C6E57E71}" srcId="{22B9012D-AD4D-4F47-ADCB-473CCF562B2C}" destId="{53CE915E-9513-4796-9C42-64B62EE69006}" srcOrd="8" destOrd="0" parTransId="{456E962C-6238-433A-8CA8-4290714E1982}" sibTransId="{2F4D2B44-4C57-4E93-A999-95D6ED761CD5}"/>
    <dgm:cxn modelId="{4CA0F6E7-3330-44F3-86A0-A437CD0FFB55}" type="presOf" srcId="{B3FD7771-A3CE-4681-8801-CDB4A7D25A38}" destId="{13879ED1-EAF1-49CA-8B6C-9AE6A7012EFB}" srcOrd="0" destOrd="0" presId="urn:microsoft.com/office/officeart/2005/8/layout/list1"/>
    <dgm:cxn modelId="{B60EE9E9-7AE1-4D95-A86C-ECEB5DB367CE}" srcId="{22B9012D-AD4D-4F47-ADCB-473CCF562B2C}" destId="{90600963-DADF-45C5-9BB8-81075CCD8A29}" srcOrd="4" destOrd="0" parTransId="{C883DD93-0F77-426F-B39A-653602CE34C7}" sibTransId="{A0F75BEC-F406-4B68-B83A-3AB746235DBF}"/>
    <dgm:cxn modelId="{D0B99DEA-3D2E-4AD6-9BD9-7506135FA3E0}" type="presOf" srcId="{6ECE6D2B-8D83-4B2B-A9B6-98CA5C0DB098}" destId="{F39BA16E-6659-4051-B603-BA06EDC9783A}" srcOrd="0" destOrd="0" presId="urn:microsoft.com/office/officeart/2005/8/layout/list1"/>
    <dgm:cxn modelId="{5BAE96EB-B262-43E7-942E-15E559815F65}" type="presOf" srcId="{54EDC8A3-7580-4CAA-ACCA-CF0BC98AF149}" destId="{C5C45812-4062-452D-A760-F6D8931BEFBA}" srcOrd="0" destOrd="0" presId="urn:microsoft.com/office/officeart/2005/8/layout/list1"/>
    <dgm:cxn modelId="{4B8D0DFA-9016-4A06-89CC-6D764FBA81F0}" srcId="{22B9012D-AD4D-4F47-ADCB-473CCF562B2C}" destId="{F0B47CCE-9FD0-416F-9AA2-69AB2F98C804}" srcOrd="6" destOrd="0" parTransId="{357FEA62-37CD-435F-B561-2907C687C84E}" sibTransId="{5DD04B5B-7C70-4910-96F2-915AAAC74BFB}"/>
    <dgm:cxn modelId="{73B0C8FE-8691-49EB-A4AC-C81740AB5F8B}" type="presOf" srcId="{F0B47CCE-9FD0-416F-9AA2-69AB2F98C804}" destId="{029E01F6-9853-40AC-B8A5-489705E9150C}" srcOrd="0" destOrd="0" presId="urn:microsoft.com/office/officeart/2005/8/layout/list1"/>
    <dgm:cxn modelId="{D9009F0B-47D0-464D-8153-194076E94472}" type="presParOf" srcId="{257FBF44-FC06-419C-8B9F-A7A6BBCDC958}" destId="{C96DF695-3A55-4D6E-9D68-5ED41288A408}" srcOrd="0" destOrd="0" presId="urn:microsoft.com/office/officeart/2005/8/layout/list1"/>
    <dgm:cxn modelId="{D542E943-A5A1-4BB3-8F82-678526D96824}" type="presParOf" srcId="{C96DF695-3A55-4D6E-9D68-5ED41288A408}" destId="{13879ED1-EAF1-49CA-8B6C-9AE6A7012EFB}" srcOrd="0" destOrd="0" presId="urn:microsoft.com/office/officeart/2005/8/layout/list1"/>
    <dgm:cxn modelId="{997FDC83-6183-4A42-A603-97F77C13C57E}" type="presParOf" srcId="{C96DF695-3A55-4D6E-9D68-5ED41288A408}" destId="{BE635D89-B986-405D-BA2C-67A93646659F}" srcOrd="1" destOrd="0" presId="urn:microsoft.com/office/officeart/2005/8/layout/list1"/>
    <dgm:cxn modelId="{F632D749-C1A3-4579-95F5-42AC494A5051}" type="presParOf" srcId="{257FBF44-FC06-419C-8B9F-A7A6BBCDC958}" destId="{A222E7E9-BDD8-486A-8EA9-D517F4EC7B3D}" srcOrd="1" destOrd="0" presId="urn:microsoft.com/office/officeart/2005/8/layout/list1"/>
    <dgm:cxn modelId="{5F7FC93A-B71C-4DC9-87A2-7623D1E3EB45}" type="presParOf" srcId="{257FBF44-FC06-419C-8B9F-A7A6BBCDC958}" destId="{82B9887C-EC64-4AAB-B074-FB0A49A5AF7C}" srcOrd="2" destOrd="0" presId="urn:microsoft.com/office/officeart/2005/8/layout/list1"/>
    <dgm:cxn modelId="{9F51045B-B235-4F73-B1B0-4A43764CA120}" type="presParOf" srcId="{257FBF44-FC06-419C-8B9F-A7A6BBCDC958}" destId="{45962CF9-8C2E-4CCA-9DAE-C025095BFD5E}" srcOrd="3" destOrd="0" presId="urn:microsoft.com/office/officeart/2005/8/layout/list1"/>
    <dgm:cxn modelId="{7193FA80-2D4B-44A3-8264-4448331080A9}" type="presParOf" srcId="{257FBF44-FC06-419C-8B9F-A7A6BBCDC958}" destId="{2753A089-CDED-404F-8EBC-95BD7C1E2193}" srcOrd="4" destOrd="0" presId="urn:microsoft.com/office/officeart/2005/8/layout/list1"/>
    <dgm:cxn modelId="{D2693707-6811-443D-8A35-1A34702BA444}" type="presParOf" srcId="{2753A089-CDED-404F-8EBC-95BD7C1E2193}" destId="{AFAFA5BC-31B7-44B3-B7FC-5BE1EC7BBDFA}" srcOrd="0" destOrd="0" presId="urn:microsoft.com/office/officeart/2005/8/layout/list1"/>
    <dgm:cxn modelId="{14566CCF-34D3-4596-A760-CB4E11FCB4CB}" type="presParOf" srcId="{2753A089-CDED-404F-8EBC-95BD7C1E2193}" destId="{13205651-C9F6-47DA-BD2A-61E980083AF5}" srcOrd="1" destOrd="0" presId="urn:microsoft.com/office/officeart/2005/8/layout/list1"/>
    <dgm:cxn modelId="{EEEE36F2-9D65-413E-8BEC-073ED9295837}" type="presParOf" srcId="{257FBF44-FC06-419C-8B9F-A7A6BBCDC958}" destId="{8AE61AE9-1995-4D32-AFDF-6772C3DB9B56}" srcOrd="5" destOrd="0" presId="urn:microsoft.com/office/officeart/2005/8/layout/list1"/>
    <dgm:cxn modelId="{FAE0680A-49C2-4B6E-A2A9-CD6F83D4F18C}" type="presParOf" srcId="{257FBF44-FC06-419C-8B9F-A7A6BBCDC958}" destId="{129A8584-01F3-4E60-A581-28A752107D0E}" srcOrd="6" destOrd="0" presId="urn:microsoft.com/office/officeart/2005/8/layout/list1"/>
    <dgm:cxn modelId="{5C1C19A5-C252-4085-917B-FCF0FC715323}" type="presParOf" srcId="{257FBF44-FC06-419C-8B9F-A7A6BBCDC958}" destId="{0AF2D0E3-C204-4448-B306-0F6B6D5C274F}" srcOrd="7" destOrd="0" presId="urn:microsoft.com/office/officeart/2005/8/layout/list1"/>
    <dgm:cxn modelId="{F743A43D-E06B-433F-8813-50AA0761BC72}" type="presParOf" srcId="{257FBF44-FC06-419C-8B9F-A7A6BBCDC958}" destId="{E4449DE0-2F28-4418-B449-F3232A509661}" srcOrd="8" destOrd="0" presId="urn:microsoft.com/office/officeart/2005/8/layout/list1"/>
    <dgm:cxn modelId="{BB04E8EF-2C80-4643-8512-AFBBA04ABCC4}" type="presParOf" srcId="{E4449DE0-2F28-4418-B449-F3232A509661}" destId="{5D0451CD-C5AD-4AF6-9B2F-9A13EDEEC143}" srcOrd="0" destOrd="0" presId="urn:microsoft.com/office/officeart/2005/8/layout/list1"/>
    <dgm:cxn modelId="{A65AF6B8-EAF6-4EB2-99D8-9E17365D55DF}" type="presParOf" srcId="{E4449DE0-2F28-4418-B449-F3232A509661}" destId="{0D350C83-9740-468F-9DAA-5E73DCA9DF97}" srcOrd="1" destOrd="0" presId="urn:microsoft.com/office/officeart/2005/8/layout/list1"/>
    <dgm:cxn modelId="{3AA1BDF9-A3E9-4B8A-8906-A7A2AE78252B}" type="presParOf" srcId="{257FBF44-FC06-419C-8B9F-A7A6BBCDC958}" destId="{58E6C1D8-3181-418B-8FD5-2367AF75A468}" srcOrd="9" destOrd="0" presId="urn:microsoft.com/office/officeart/2005/8/layout/list1"/>
    <dgm:cxn modelId="{2A626A30-DAC7-4A20-AF86-16E4AE7C6A84}" type="presParOf" srcId="{257FBF44-FC06-419C-8B9F-A7A6BBCDC958}" destId="{DA103F6F-8BA3-401D-96A5-6C74899EF748}" srcOrd="10" destOrd="0" presId="urn:microsoft.com/office/officeart/2005/8/layout/list1"/>
    <dgm:cxn modelId="{DF04DE67-F401-4F80-A76E-C64C95E59A8D}" type="presParOf" srcId="{257FBF44-FC06-419C-8B9F-A7A6BBCDC958}" destId="{BCF6C339-4CDA-4E9B-9A37-ACCFCD031EEA}" srcOrd="11" destOrd="0" presId="urn:microsoft.com/office/officeart/2005/8/layout/list1"/>
    <dgm:cxn modelId="{4542A025-E02F-4FCE-AA7B-681994E5EFF3}" type="presParOf" srcId="{257FBF44-FC06-419C-8B9F-A7A6BBCDC958}" destId="{A0BD5D8C-E916-44F1-8686-008CD7E8AC6C}" srcOrd="12" destOrd="0" presId="urn:microsoft.com/office/officeart/2005/8/layout/list1"/>
    <dgm:cxn modelId="{C169DEAC-028D-466D-8A8F-886DF3A16623}" type="presParOf" srcId="{A0BD5D8C-E916-44F1-8686-008CD7E8AC6C}" destId="{C5C45812-4062-452D-A760-F6D8931BEFBA}" srcOrd="0" destOrd="0" presId="urn:microsoft.com/office/officeart/2005/8/layout/list1"/>
    <dgm:cxn modelId="{E7CDF613-BF21-45DD-BEE7-391A48215F3F}" type="presParOf" srcId="{A0BD5D8C-E916-44F1-8686-008CD7E8AC6C}" destId="{BED9EA19-090F-48AA-93EE-CC680BDD59D3}" srcOrd="1" destOrd="0" presId="urn:microsoft.com/office/officeart/2005/8/layout/list1"/>
    <dgm:cxn modelId="{0697DB85-5D9E-40FD-B467-A48C8B286F3E}" type="presParOf" srcId="{257FBF44-FC06-419C-8B9F-A7A6BBCDC958}" destId="{D8FB8D0B-D053-4782-81C9-7F1C97229CC9}" srcOrd="13" destOrd="0" presId="urn:microsoft.com/office/officeart/2005/8/layout/list1"/>
    <dgm:cxn modelId="{90213428-1891-4ECC-AC81-A5F253F6A78E}" type="presParOf" srcId="{257FBF44-FC06-419C-8B9F-A7A6BBCDC958}" destId="{DB755743-533D-46BE-9589-E8254D91006B}" srcOrd="14" destOrd="0" presId="urn:microsoft.com/office/officeart/2005/8/layout/list1"/>
    <dgm:cxn modelId="{010035F5-308F-46C1-BA15-4B72AE52778E}" type="presParOf" srcId="{257FBF44-FC06-419C-8B9F-A7A6BBCDC958}" destId="{49EE3602-25AE-4352-A373-61F7D325DB32}" srcOrd="15" destOrd="0" presId="urn:microsoft.com/office/officeart/2005/8/layout/list1"/>
    <dgm:cxn modelId="{BFEA35EF-9B8B-47BF-8678-99D346F174EF}" type="presParOf" srcId="{257FBF44-FC06-419C-8B9F-A7A6BBCDC958}" destId="{D14206A2-9965-4F47-A382-69C134F660B2}" srcOrd="16" destOrd="0" presId="urn:microsoft.com/office/officeart/2005/8/layout/list1"/>
    <dgm:cxn modelId="{9AB333CA-C74F-4051-9E1D-8B307DC50AB8}" type="presParOf" srcId="{D14206A2-9965-4F47-A382-69C134F660B2}" destId="{C701AB6B-D951-4BB5-A871-27BBC5136D8A}" srcOrd="0" destOrd="0" presId="urn:microsoft.com/office/officeart/2005/8/layout/list1"/>
    <dgm:cxn modelId="{A8C8DE41-10C6-499E-954F-4ABBF1A804F5}" type="presParOf" srcId="{D14206A2-9965-4F47-A382-69C134F660B2}" destId="{2B613772-066D-454B-BEDE-952FEA84EB75}" srcOrd="1" destOrd="0" presId="urn:microsoft.com/office/officeart/2005/8/layout/list1"/>
    <dgm:cxn modelId="{F4674048-5EC8-404D-A7BA-4A47D92F1E1E}" type="presParOf" srcId="{257FBF44-FC06-419C-8B9F-A7A6BBCDC958}" destId="{230B0FCC-C769-41CF-82AB-71F58C0D6802}" srcOrd="17" destOrd="0" presId="urn:microsoft.com/office/officeart/2005/8/layout/list1"/>
    <dgm:cxn modelId="{99D4118B-9A5C-4036-AFFA-AD1B6CB970E4}" type="presParOf" srcId="{257FBF44-FC06-419C-8B9F-A7A6BBCDC958}" destId="{261BE880-41A6-473D-A400-A0247A3BF519}" srcOrd="18" destOrd="0" presId="urn:microsoft.com/office/officeart/2005/8/layout/list1"/>
    <dgm:cxn modelId="{67B34282-4F69-4C28-9E93-95DDDC28F6FC}" type="presParOf" srcId="{257FBF44-FC06-419C-8B9F-A7A6BBCDC958}" destId="{BCB40D00-92F1-496E-9CB4-5EAE69A24F76}" srcOrd="19" destOrd="0" presId="urn:microsoft.com/office/officeart/2005/8/layout/list1"/>
    <dgm:cxn modelId="{F19B6078-7335-452F-82F4-E9587092B9FD}" type="presParOf" srcId="{257FBF44-FC06-419C-8B9F-A7A6BBCDC958}" destId="{D561997E-35FA-4B0B-8605-7073677F46A0}" srcOrd="20" destOrd="0" presId="urn:microsoft.com/office/officeart/2005/8/layout/list1"/>
    <dgm:cxn modelId="{BD941058-B8E3-416F-AC57-5B77F3F93CB1}" type="presParOf" srcId="{D561997E-35FA-4B0B-8605-7073677F46A0}" destId="{58C97CF6-22A5-4695-A0DA-80BBE7ED093B}" srcOrd="0" destOrd="0" presId="urn:microsoft.com/office/officeart/2005/8/layout/list1"/>
    <dgm:cxn modelId="{C676F93D-8AA7-4F14-8CE8-F0DA38DA505E}" type="presParOf" srcId="{D561997E-35FA-4B0B-8605-7073677F46A0}" destId="{A59832E3-E794-4143-9151-772499DC5E75}" srcOrd="1" destOrd="0" presId="urn:microsoft.com/office/officeart/2005/8/layout/list1"/>
    <dgm:cxn modelId="{19C309F0-AD46-4FB4-9B95-12A8FABA551D}" type="presParOf" srcId="{257FBF44-FC06-419C-8B9F-A7A6BBCDC958}" destId="{3F0D1588-14DC-4A1D-911A-0EDA2E31444F}" srcOrd="21" destOrd="0" presId="urn:microsoft.com/office/officeart/2005/8/layout/list1"/>
    <dgm:cxn modelId="{1399AEAB-8832-4695-AD26-CD3C24785B06}" type="presParOf" srcId="{257FBF44-FC06-419C-8B9F-A7A6BBCDC958}" destId="{0728C595-2C8F-402C-BF8C-5316B75A212E}" srcOrd="22" destOrd="0" presId="urn:microsoft.com/office/officeart/2005/8/layout/list1"/>
    <dgm:cxn modelId="{C34B9E73-3CC8-40CD-94F2-C58FB91B924B}" type="presParOf" srcId="{257FBF44-FC06-419C-8B9F-A7A6BBCDC958}" destId="{79B60E79-8388-4D20-873B-A87668AAE8FF}" srcOrd="23" destOrd="0" presId="urn:microsoft.com/office/officeart/2005/8/layout/list1"/>
    <dgm:cxn modelId="{C5F878C6-C677-46DB-B062-0785EC2C4873}" type="presParOf" srcId="{257FBF44-FC06-419C-8B9F-A7A6BBCDC958}" destId="{533F44FD-ED03-43E0-AC64-091B0906ABAD}" srcOrd="24" destOrd="0" presId="urn:microsoft.com/office/officeart/2005/8/layout/list1"/>
    <dgm:cxn modelId="{1D80856E-411F-47E3-AC7E-097687E77DC1}" type="presParOf" srcId="{533F44FD-ED03-43E0-AC64-091B0906ABAD}" destId="{029E01F6-9853-40AC-B8A5-489705E9150C}" srcOrd="0" destOrd="0" presId="urn:microsoft.com/office/officeart/2005/8/layout/list1"/>
    <dgm:cxn modelId="{5ED6322B-0580-4F10-9BAC-26F662807E20}" type="presParOf" srcId="{533F44FD-ED03-43E0-AC64-091B0906ABAD}" destId="{E7507051-6CEE-4FE7-B45D-57A26E65BABF}" srcOrd="1" destOrd="0" presId="urn:microsoft.com/office/officeart/2005/8/layout/list1"/>
    <dgm:cxn modelId="{F8EB711B-38DE-489A-B8D4-9F6051336F08}" type="presParOf" srcId="{257FBF44-FC06-419C-8B9F-A7A6BBCDC958}" destId="{4ED026D3-4CCD-4BE9-AAA5-4A705F3BB02E}" srcOrd="25" destOrd="0" presId="urn:microsoft.com/office/officeart/2005/8/layout/list1"/>
    <dgm:cxn modelId="{7EC4349F-A8DA-4D12-8810-69C560BE52B6}" type="presParOf" srcId="{257FBF44-FC06-419C-8B9F-A7A6BBCDC958}" destId="{BF6512DC-0236-4A19-AD73-8A4715A00867}" srcOrd="26" destOrd="0" presId="urn:microsoft.com/office/officeart/2005/8/layout/list1"/>
    <dgm:cxn modelId="{94C3AF22-A449-42B0-9DD6-457BF292B8A5}" type="presParOf" srcId="{257FBF44-FC06-419C-8B9F-A7A6BBCDC958}" destId="{7520D76B-4C16-420F-BD73-275893A39E38}" srcOrd="27" destOrd="0" presId="urn:microsoft.com/office/officeart/2005/8/layout/list1"/>
    <dgm:cxn modelId="{01645F8B-DEC3-46CA-86F6-C7EBEE55638A}" type="presParOf" srcId="{257FBF44-FC06-419C-8B9F-A7A6BBCDC958}" destId="{0C1AEB4C-7F24-4B3E-B6CD-9FDF14E72F81}" srcOrd="28" destOrd="0" presId="urn:microsoft.com/office/officeart/2005/8/layout/list1"/>
    <dgm:cxn modelId="{0D0AE8BE-AC41-4297-8121-6DC68F490AA3}" type="presParOf" srcId="{0C1AEB4C-7F24-4B3E-B6CD-9FDF14E72F81}" destId="{F39BA16E-6659-4051-B603-BA06EDC9783A}" srcOrd="0" destOrd="0" presId="urn:microsoft.com/office/officeart/2005/8/layout/list1"/>
    <dgm:cxn modelId="{0E425902-08E5-4FBF-B3DC-F1AC6E726369}" type="presParOf" srcId="{0C1AEB4C-7F24-4B3E-B6CD-9FDF14E72F81}" destId="{2CFD9162-821C-4629-9433-87B42011779E}" srcOrd="1" destOrd="0" presId="urn:microsoft.com/office/officeart/2005/8/layout/list1"/>
    <dgm:cxn modelId="{FD056C38-DE0F-446D-88FD-D2414686A04C}" type="presParOf" srcId="{257FBF44-FC06-419C-8B9F-A7A6BBCDC958}" destId="{3999E807-34EF-4715-82B2-F18C852B134F}" srcOrd="29" destOrd="0" presId="urn:microsoft.com/office/officeart/2005/8/layout/list1"/>
    <dgm:cxn modelId="{B5E79869-6007-41F6-83C3-C8519EA4FBEC}" type="presParOf" srcId="{257FBF44-FC06-419C-8B9F-A7A6BBCDC958}" destId="{EA9D7848-4E02-4C55-B7D8-58F1D11ED3F4}" srcOrd="30" destOrd="0" presId="urn:microsoft.com/office/officeart/2005/8/layout/list1"/>
    <dgm:cxn modelId="{1F198615-306F-417F-88E4-6248CA7BAB5E}" type="presParOf" srcId="{257FBF44-FC06-419C-8B9F-A7A6BBCDC958}" destId="{7B601A4C-F682-4E77-A5AA-90CDAECD2501}" srcOrd="31" destOrd="0" presId="urn:microsoft.com/office/officeart/2005/8/layout/list1"/>
    <dgm:cxn modelId="{95AB7A0F-7C6E-4129-A562-B20DA289FFFE}" type="presParOf" srcId="{257FBF44-FC06-419C-8B9F-A7A6BBCDC958}" destId="{69E3412A-CFE3-40AE-9E95-F1DCB95C1D60}" srcOrd="32" destOrd="0" presId="urn:microsoft.com/office/officeart/2005/8/layout/list1"/>
    <dgm:cxn modelId="{F5D4B9AD-D2D2-405B-A945-E4664F9A4802}" type="presParOf" srcId="{69E3412A-CFE3-40AE-9E95-F1DCB95C1D60}" destId="{CA71861F-D25E-4389-8D1E-0C214A037075}" srcOrd="0" destOrd="0" presId="urn:microsoft.com/office/officeart/2005/8/layout/list1"/>
    <dgm:cxn modelId="{DEAA6D8C-F651-4704-85A0-909891E4BFE7}" type="presParOf" srcId="{69E3412A-CFE3-40AE-9E95-F1DCB95C1D60}" destId="{149DF8D8-1D05-40A8-B372-E231186D76FA}" srcOrd="1" destOrd="0" presId="urn:microsoft.com/office/officeart/2005/8/layout/list1"/>
    <dgm:cxn modelId="{A4586D1C-4E12-435A-A395-F0788DC5983F}" type="presParOf" srcId="{257FBF44-FC06-419C-8B9F-A7A6BBCDC958}" destId="{ADA3AB52-5A2E-4C2F-82D5-4C923EFA8894}" srcOrd="33" destOrd="0" presId="urn:microsoft.com/office/officeart/2005/8/layout/list1"/>
    <dgm:cxn modelId="{15DFCA73-E096-4AE4-B66C-CC8E6DF158F6}" type="presParOf" srcId="{257FBF44-FC06-419C-8B9F-A7A6BBCDC958}" destId="{98CB90D5-3641-4F4E-82A3-A2CD0D455EDD}" srcOrd="34" destOrd="0" presId="urn:microsoft.com/office/officeart/2005/8/layout/list1"/>
    <dgm:cxn modelId="{A7EF1DAF-CEBF-4F6D-8111-48053BC98A57}" type="presParOf" srcId="{257FBF44-FC06-419C-8B9F-A7A6BBCDC958}" destId="{A38B929A-226F-4761-A5BC-88B887E7D5F3}" srcOrd="35" destOrd="0" presId="urn:microsoft.com/office/officeart/2005/8/layout/list1"/>
    <dgm:cxn modelId="{2B9F92BF-9CC0-4A7B-91DD-92BAEAAFAEC6}" type="presParOf" srcId="{257FBF44-FC06-419C-8B9F-A7A6BBCDC958}" destId="{09F861FD-3CB6-4255-88BD-C02B97E65DB2}" srcOrd="36" destOrd="0" presId="urn:microsoft.com/office/officeart/2005/8/layout/list1"/>
    <dgm:cxn modelId="{88D6FE3A-B5FF-4EDA-A45C-34C997FBD565}" type="presParOf" srcId="{09F861FD-3CB6-4255-88BD-C02B97E65DB2}" destId="{2F676E04-0282-453D-834D-6586EADB943A}" srcOrd="0" destOrd="0" presId="urn:microsoft.com/office/officeart/2005/8/layout/list1"/>
    <dgm:cxn modelId="{DF5E33BC-D601-4EF4-A2B8-1DC042A6F81D}" type="presParOf" srcId="{09F861FD-3CB6-4255-88BD-C02B97E65DB2}" destId="{FA5FECA4-91F4-4818-85D1-891263B07CD1}" srcOrd="1" destOrd="0" presId="urn:microsoft.com/office/officeart/2005/8/layout/list1"/>
    <dgm:cxn modelId="{8B583C87-3ABE-4235-B140-8AD501F326A2}" type="presParOf" srcId="{257FBF44-FC06-419C-8B9F-A7A6BBCDC958}" destId="{C13383C4-9241-4E85-B39C-B76F800F08E7}" srcOrd="37" destOrd="0" presId="urn:microsoft.com/office/officeart/2005/8/layout/list1"/>
    <dgm:cxn modelId="{291633C0-9A76-4B36-B211-C310ED2B58D3}" type="presParOf" srcId="{257FBF44-FC06-419C-8B9F-A7A6BBCDC958}" destId="{9B9D3140-5A46-4696-8D20-0C384D26F63F}" srcOrd="38" destOrd="0" presId="urn:microsoft.com/office/officeart/2005/8/layout/list1"/>
    <dgm:cxn modelId="{B74FB550-101E-4B13-9C33-9AE2A056F9FF}" type="presParOf" srcId="{257FBF44-FC06-419C-8B9F-A7A6BBCDC958}" destId="{E58AA082-610C-4C3C-9C01-76F0BD220B14}" srcOrd="39" destOrd="0" presId="urn:microsoft.com/office/officeart/2005/8/layout/list1"/>
    <dgm:cxn modelId="{6AAADAA0-A6DC-4B1E-9357-6F715128E21E}" type="presParOf" srcId="{257FBF44-FC06-419C-8B9F-A7A6BBCDC958}" destId="{83287407-110D-42C9-9E1F-7D358AE8A75B}" srcOrd="40" destOrd="0" presId="urn:microsoft.com/office/officeart/2005/8/layout/list1"/>
    <dgm:cxn modelId="{E4813CB8-8037-4759-A8CA-146D1E192A6E}" type="presParOf" srcId="{83287407-110D-42C9-9E1F-7D358AE8A75B}" destId="{C8F485CF-C2E4-46B8-A3BF-37F4DCE4F077}" srcOrd="0" destOrd="0" presId="urn:microsoft.com/office/officeart/2005/8/layout/list1"/>
    <dgm:cxn modelId="{D92DF154-4662-46A8-BD3F-B8E00FABFDC7}" type="presParOf" srcId="{83287407-110D-42C9-9E1F-7D358AE8A75B}" destId="{2033F9D1-6F3A-48D8-A1A2-1940B4D23A90}" srcOrd="1" destOrd="0" presId="urn:microsoft.com/office/officeart/2005/8/layout/list1"/>
    <dgm:cxn modelId="{AD44DF5F-896F-4FCA-A5DE-06206057984B}" type="presParOf" srcId="{257FBF44-FC06-419C-8B9F-A7A6BBCDC958}" destId="{DFE39449-CF28-462A-B644-0E7294E8CEAE}" srcOrd="41" destOrd="0" presId="urn:microsoft.com/office/officeart/2005/8/layout/list1"/>
    <dgm:cxn modelId="{3B6EB3DC-D723-49F8-9D24-24D8F9C5D036}" type="presParOf" srcId="{257FBF44-FC06-419C-8B9F-A7A6BBCDC958}" destId="{DB348770-9D6D-424C-B0D0-9AB9CE8BE62A}" srcOrd="42" destOrd="0" presId="urn:microsoft.com/office/officeart/2005/8/layout/list1"/>
    <dgm:cxn modelId="{331406BA-6AB3-42A5-9867-24B3DA26FEF1}" type="presParOf" srcId="{257FBF44-FC06-419C-8B9F-A7A6BBCDC958}" destId="{DBD72F71-C86D-471B-931D-C4786B2D7D8B}" srcOrd="43" destOrd="0" presId="urn:microsoft.com/office/officeart/2005/8/layout/list1"/>
    <dgm:cxn modelId="{0F909903-EAA4-46D8-A6EC-34A5B0D48B82}" type="presParOf" srcId="{257FBF44-FC06-419C-8B9F-A7A6BBCDC958}" destId="{399A6AF9-4204-4513-BDDC-C746CC240FC9}" srcOrd="44" destOrd="0" presId="urn:microsoft.com/office/officeart/2005/8/layout/list1"/>
    <dgm:cxn modelId="{E9DC5001-1ECC-49C8-926C-C40D7CF1F039}" type="presParOf" srcId="{399A6AF9-4204-4513-BDDC-C746CC240FC9}" destId="{B9608C12-C9DB-4FE7-91E5-2744C644A1CF}" srcOrd="0" destOrd="0" presId="urn:microsoft.com/office/officeart/2005/8/layout/list1"/>
    <dgm:cxn modelId="{E35CE1BE-171E-45D1-B5D3-F92D062F7C94}" type="presParOf" srcId="{399A6AF9-4204-4513-BDDC-C746CC240FC9}" destId="{BBB62164-0515-4355-8089-995EE8E5D99F}" srcOrd="1" destOrd="0" presId="urn:microsoft.com/office/officeart/2005/8/layout/list1"/>
    <dgm:cxn modelId="{EDE91274-5D1A-4C61-8174-4AEF85507FB3}" type="presParOf" srcId="{257FBF44-FC06-419C-8B9F-A7A6BBCDC958}" destId="{FC1B3019-21CF-4CA2-944A-D15CC1F68F57}" srcOrd="45" destOrd="0" presId="urn:microsoft.com/office/officeart/2005/8/layout/list1"/>
    <dgm:cxn modelId="{709BA2E9-CB27-44D1-B93D-B4323093A6FD}" type="presParOf" srcId="{257FBF44-FC06-419C-8B9F-A7A6BBCDC958}" destId="{3B45A41D-2F12-4983-8779-BD464C9BDF38}" srcOrd="4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69F473-2CFF-4125-BF7C-2F8C19CCDD37}" type="doc">
      <dgm:prSet loTypeId="urn:microsoft.com/office/officeart/2005/8/layout/arrow2" loCatId="process" qsTypeId="urn:microsoft.com/office/officeart/2005/8/quickstyle/simple1" qsCatId="simple" csTypeId="urn:microsoft.com/office/officeart/2005/8/colors/colorful4" csCatId="colorful" phldr="1"/>
      <dgm:spPr/>
    </dgm:pt>
    <dgm:pt modelId="{AAABFD02-547C-4EF5-98AE-8F1864DE32E1}">
      <dgm:prSet phldrT="[Text]"/>
      <dgm:spPr/>
      <dgm:t>
        <a:bodyPr/>
        <a:lstStyle/>
        <a:p>
          <a:r>
            <a:rPr lang="en-US" dirty="0"/>
            <a:t>SLIGHT</a:t>
          </a:r>
        </a:p>
      </dgm:t>
    </dgm:pt>
    <dgm:pt modelId="{3270CA12-3388-411C-B0AA-4A95BD1DD0FE}" type="parTrans" cxnId="{5E69ACB6-735D-4CD8-9508-2BF0A982ED16}">
      <dgm:prSet/>
      <dgm:spPr/>
      <dgm:t>
        <a:bodyPr/>
        <a:lstStyle/>
        <a:p>
          <a:endParaRPr lang="en-US"/>
        </a:p>
      </dgm:t>
    </dgm:pt>
    <dgm:pt modelId="{A6DC69B1-CAC1-42E3-8257-2DF653D02280}" type="sibTrans" cxnId="{5E69ACB6-735D-4CD8-9508-2BF0A982ED16}">
      <dgm:prSet/>
      <dgm:spPr/>
      <dgm:t>
        <a:bodyPr/>
        <a:lstStyle/>
        <a:p>
          <a:endParaRPr lang="en-US"/>
        </a:p>
      </dgm:t>
    </dgm:pt>
    <dgm:pt modelId="{6E5A8AC5-A833-4E37-84A8-B1FDA9A27B84}">
      <dgm:prSet phldrT="[Text]"/>
      <dgm:spPr/>
      <dgm:t>
        <a:bodyPr/>
        <a:lstStyle/>
        <a:p>
          <a:r>
            <a:rPr lang="en-US" dirty="0"/>
            <a:t>SERIOUS</a:t>
          </a:r>
        </a:p>
      </dgm:t>
    </dgm:pt>
    <dgm:pt modelId="{F774D92A-C657-4291-B122-27FF0AA6564E}" type="parTrans" cxnId="{FC4727D1-B6C6-4087-80C3-9F8DD8A06C75}">
      <dgm:prSet/>
      <dgm:spPr/>
      <dgm:t>
        <a:bodyPr/>
        <a:lstStyle/>
        <a:p>
          <a:endParaRPr lang="en-US"/>
        </a:p>
      </dgm:t>
    </dgm:pt>
    <dgm:pt modelId="{C21CAA54-8091-4DC6-9852-0194C6F07680}" type="sibTrans" cxnId="{FC4727D1-B6C6-4087-80C3-9F8DD8A06C75}">
      <dgm:prSet/>
      <dgm:spPr/>
      <dgm:t>
        <a:bodyPr/>
        <a:lstStyle/>
        <a:p>
          <a:endParaRPr lang="en-US"/>
        </a:p>
      </dgm:t>
    </dgm:pt>
    <dgm:pt modelId="{B3653CC8-947E-4B42-9F71-6F725D61C454}">
      <dgm:prSet phldrT="[Text]"/>
      <dgm:spPr/>
      <dgm:t>
        <a:bodyPr/>
        <a:lstStyle/>
        <a:p>
          <a:r>
            <a:rPr lang="en-US" dirty="0"/>
            <a:t>FATAL</a:t>
          </a:r>
        </a:p>
      </dgm:t>
    </dgm:pt>
    <dgm:pt modelId="{85BB5048-362C-4044-AEB8-A04273C0145E}" type="parTrans" cxnId="{72F862FA-AEC4-4D82-8E7F-C913F32A9F5E}">
      <dgm:prSet/>
      <dgm:spPr/>
      <dgm:t>
        <a:bodyPr/>
        <a:lstStyle/>
        <a:p>
          <a:endParaRPr lang="en-US"/>
        </a:p>
      </dgm:t>
    </dgm:pt>
    <dgm:pt modelId="{C2254BF9-B40F-4875-AF77-ED63C9772FB8}" type="sibTrans" cxnId="{72F862FA-AEC4-4D82-8E7F-C913F32A9F5E}">
      <dgm:prSet/>
      <dgm:spPr/>
      <dgm:t>
        <a:bodyPr/>
        <a:lstStyle/>
        <a:p>
          <a:endParaRPr lang="en-US"/>
        </a:p>
      </dgm:t>
    </dgm:pt>
    <dgm:pt modelId="{5583D645-CB3E-48F5-BD65-A8DB744BF5E9}" type="pres">
      <dgm:prSet presAssocID="{1569F473-2CFF-4125-BF7C-2F8C19CCDD37}" presName="arrowDiagram" presStyleCnt="0">
        <dgm:presLayoutVars>
          <dgm:chMax val="5"/>
          <dgm:dir/>
          <dgm:resizeHandles val="exact"/>
        </dgm:presLayoutVars>
      </dgm:prSet>
      <dgm:spPr/>
    </dgm:pt>
    <dgm:pt modelId="{DC63429F-8DCC-4767-BB5F-2C1ECC34FB0A}" type="pres">
      <dgm:prSet presAssocID="{1569F473-2CFF-4125-BF7C-2F8C19CCDD37}" presName="arrow" presStyleLbl="bgShp" presStyleIdx="0" presStyleCnt="1" custLinFactNeighborX="-2870" custLinFactNeighborY="-20638"/>
      <dgm:spPr/>
    </dgm:pt>
    <dgm:pt modelId="{A6674030-FE18-426B-AE23-908674AB85DA}" type="pres">
      <dgm:prSet presAssocID="{1569F473-2CFF-4125-BF7C-2F8C19CCDD37}" presName="arrowDiagram3" presStyleCnt="0"/>
      <dgm:spPr/>
    </dgm:pt>
    <dgm:pt modelId="{DE693158-9708-418B-82CB-9B0B30FFDC39}" type="pres">
      <dgm:prSet presAssocID="{AAABFD02-547C-4EF5-98AE-8F1864DE32E1}" presName="bullet3a" presStyleLbl="node1" presStyleIdx="0" presStyleCnt="3"/>
      <dgm:spPr/>
    </dgm:pt>
    <dgm:pt modelId="{30294C96-47A6-4F6A-BB1A-E801E91305F6}" type="pres">
      <dgm:prSet presAssocID="{AAABFD02-547C-4EF5-98AE-8F1864DE32E1}" presName="textBox3a" presStyleLbl="revTx" presStyleIdx="0" presStyleCnt="3">
        <dgm:presLayoutVars>
          <dgm:bulletEnabled val="1"/>
        </dgm:presLayoutVars>
      </dgm:prSet>
      <dgm:spPr/>
    </dgm:pt>
    <dgm:pt modelId="{AD283EF8-8176-41ED-8F8A-5B6B5D70FA44}" type="pres">
      <dgm:prSet presAssocID="{6E5A8AC5-A833-4E37-84A8-B1FDA9A27B84}" presName="bullet3b" presStyleLbl="node1" presStyleIdx="1" presStyleCnt="3"/>
      <dgm:spPr/>
    </dgm:pt>
    <dgm:pt modelId="{9F6D3A10-8631-4A2B-8B5E-C3054DB56048}" type="pres">
      <dgm:prSet presAssocID="{6E5A8AC5-A833-4E37-84A8-B1FDA9A27B84}" presName="textBox3b" presStyleLbl="revTx" presStyleIdx="1" presStyleCnt="3">
        <dgm:presLayoutVars>
          <dgm:bulletEnabled val="1"/>
        </dgm:presLayoutVars>
      </dgm:prSet>
      <dgm:spPr/>
    </dgm:pt>
    <dgm:pt modelId="{C23ABAFD-A3A7-48FD-8D57-1488549FE44C}" type="pres">
      <dgm:prSet presAssocID="{B3653CC8-947E-4B42-9F71-6F725D61C454}" presName="bullet3c" presStyleLbl="node1" presStyleIdx="2" presStyleCnt="3"/>
      <dgm:spPr/>
    </dgm:pt>
    <dgm:pt modelId="{C2A189E3-9F13-4847-9F9F-A5E9A3132B5C}" type="pres">
      <dgm:prSet presAssocID="{B3653CC8-947E-4B42-9F71-6F725D61C454}" presName="textBox3c" presStyleLbl="revTx" presStyleIdx="2" presStyleCnt="3">
        <dgm:presLayoutVars>
          <dgm:bulletEnabled val="1"/>
        </dgm:presLayoutVars>
      </dgm:prSet>
      <dgm:spPr/>
    </dgm:pt>
  </dgm:ptLst>
  <dgm:cxnLst>
    <dgm:cxn modelId="{59F7F558-B10C-414F-8E48-6FEF584F9553}" type="presOf" srcId="{AAABFD02-547C-4EF5-98AE-8F1864DE32E1}" destId="{30294C96-47A6-4F6A-BB1A-E801E91305F6}" srcOrd="0" destOrd="0" presId="urn:microsoft.com/office/officeart/2005/8/layout/arrow2"/>
    <dgm:cxn modelId="{2AD88D8E-35E6-407F-808B-825DFEC8CBC5}" type="presOf" srcId="{1569F473-2CFF-4125-BF7C-2F8C19CCDD37}" destId="{5583D645-CB3E-48F5-BD65-A8DB744BF5E9}" srcOrd="0" destOrd="0" presId="urn:microsoft.com/office/officeart/2005/8/layout/arrow2"/>
    <dgm:cxn modelId="{5A583F9A-4F13-4CDC-A745-9C889EC1EBD1}" type="presOf" srcId="{B3653CC8-947E-4B42-9F71-6F725D61C454}" destId="{C2A189E3-9F13-4847-9F9F-A5E9A3132B5C}" srcOrd="0" destOrd="0" presId="urn:microsoft.com/office/officeart/2005/8/layout/arrow2"/>
    <dgm:cxn modelId="{5E69ACB6-735D-4CD8-9508-2BF0A982ED16}" srcId="{1569F473-2CFF-4125-BF7C-2F8C19CCDD37}" destId="{AAABFD02-547C-4EF5-98AE-8F1864DE32E1}" srcOrd="0" destOrd="0" parTransId="{3270CA12-3388-411C-B0AA-4A95BD1DD0FE}" sibTransId="{A6DC69B1-CAC1-42E3-8257-2DF653D02280}"/>
    <dgm:cxn modelId="{FC4727D1-B6C6-4087-80C3-9F8DD8A06C75}" srcId="{1569F473-2CFF-4125-BF7C-2F8C19CCDD37}" destId="{6E5A8AC5-A833-4E37-84A8-B1FDA9A27B84}" srcOrd="1" destOrd="0" parTransId="{F774D92A-C657-4291-B122-27FF0AA6564E}" sibTransId="{C21CAA54-8091-4DC6-9852-0194C6F07680}"/>
    <dgm:cxn modelId="{A9D51EEE-25E5-49B8-ACC2-ECC5DDA4E2D4}" type="presOf" srcId="{6E5A8AC5-A833-4E37-84A8-B1FDA9A27B84}" destId="{9F6D3A10-8631-4A2B-8B5E-C3054DB56048}" srcOrd="0" destOrd="0" presId="urn:microsoft.com/office/officeart/2005/8/layout/arrow2"/>
    <dgm:cxn modelId="{72F862FA-AEC4-4D82-8E7F-C913F32A9F5E}" srcId="{1569F473-2CFF-4125-BF7C-2F8C19CCDD37}" destId="{B3653CC8-947E-4B42-9F71-6F725D61C454}" srcOrd="2" destOrd="0" parTransId="{85BB5048-362C-4044-AEB8-A04273C0145E}" sibTransId="{C2254BF9-B40F-4875-AF77-ED63C9772FB8}"/>
    <dgm:cxn modelId="{F8F4488E-8F59-488B-8074-2B1FAEC4DDF0}" type="presParOf" srcId="{5583D645-CB3E-48F5-BD65-A8DB744BF5E9}" destId="{DC63429F-8DCC-4767-BB5F-2C1ECC34FB0A}" srcOrd="0" destOrd="0" presId="urn:microsoft.com/office/officeart/2005/8/layout/arrow2"/>
    <dgm:cxn modelId="{0AEAC17F-B509-4CB2-BFCF-DDDF415CA352}" type="presParOf" srcId="{5583D645-CB3E-48F5-BD65-A8DB744BF5E9}" destId="{A6674030-FE18-426B-AE23-908674AB85DA}" srcOrd="1" destOrd="0" presId="urn:microsoft.com/office/officeart/2005/8/layout/arrow2"/>
    <dgm:cxn modelId="{3ADA0CBE-F96C-44B1-A9EA-652066ADC01E}" type="presParOf" srcId="{A6674030-FE18-426B-AE23-908674AB85DA}" destId="{DE693158-9708-418B-82CB-9B0B30FFDC39}" srcOrd="0" destOrd="0" presId="urn:microsoft.com/office/officeart/2005/8/layout/arrow2"/>
    <dgm:cxn modelId="{F91B0A26-B3F4-4319-8D96-CA20BE8AA920}" type="presParOf" srcId="{A6674030-FE18-426B-AE23-908674AB85DA}" destId="{30294C96-47A6-4F6A-BB1A-E801E91305F6}" srcOrd="1" destOrd="0" presId="urn:microsoft.com/office/officeart/2005/8/layout/arrow2"/>
    <dgm:cxn modelId="{63EDAA7D-9967-4BF9-9E71-5781DA044B1A}" type="presParOf" srcId="{A6674030-FE18-426B-AE23-908674AB85DA}" destId="{AD283EF8-8176-41ED-8F8A-5B6B5D70FA44}" srcOrd="2" destOrd="0" presId="urn:microsoft.com/office/officeart/2005/8/layout/arrow2"/>
    <dgm:cxn modelId="{BF549ED6-9D58-4D90-8CD3-042E98AAF081}" type="presParOf" srcId="{A6674030-FE18-426B-AE23-908674AB85DA}" destId="{9F6D3A10-8631-4A2B-8B5E-C3054DB56048}" srcOrd="3" destOrd="0" presId="urn:microsoft.com/office/officeart/2005/8/layout/arrow2"/>
    <dgm:cxn modelId="{90B289AF-E0F2-4C6C-A84E-04CDB9A96C72}" type="presParOf" srcId="{A6674030-FE18-426B-AE23-908674AB85DA}" destId="{C23ABAFD-A3A7-48FD-8D57-1488549FE44C}" srcOrd="4" destOrd="0" presId="urn:microsoft.com/office/officeart/2005/8/layout/arrow2"/>
    <dgm:cxn modelId="{0E5B803A-AE8B-4589-915C-DEC99AD64A8E}" type="presParOf" srcId="{A6674030-FE18-426B-AE23-908674AB85DA}" destId="{C2A189E3-9F13-4847-9F9F-A5E9A3132B5C}"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772FBB-F646-4E66-A008-A66820C9A3FD}" type="doc">
      <dgm:prSet loTypeId="urn:microsoft.com/office/officeart/2005/8/layout/vList6" loCatId="list" qsTypeId="urn:microsoft.com/office/officeart/2005/8/quickstyle/3d2" qsCatId="3D" csTypeId="urn:microsoft.com/office/officeart/2005/8/colors/colorful5" csCatId="colorful" phldr="1"/>
      <dgm:spPr/>
      <dgm:t>
        <a:bodyPr/>
        <a:lstStyle/>
        <a:p>
          <a:endParaRPr lang="en-US"/>
        </a:p>
      </dgm:t>
    </dgm:pt>
    <dgm:pt modelId="{5EB46933-2EC7-465F-A1B5-8E32EB2A296A}">
      <dgm:prSet phldrT="[Text]"/>
      <dgm:spPr/>
      <dgm:t>
        <a:bodyPr/>
        <a:lstStyle/>
        <a:p>
          <a:r>
            <a:rPr lang="en-US" dirty="0">
              <a:cs typeface="Calibri"/>
            </a:rPr>
            <a:t>The target variable in this dataset is "</a:t>
          </a:r>
          <a:r>
            <a:rPr lang="en-US" b="1" dirty="0">
              <a:cs typeface="Calibri"/>
            </a:rPr>
            <a:t>Accident Severity</a:t>
          </a:r>
          <a:r>
            <a:rPr lang="en-US" dirty="0">
              <a:cs typeface="Calibri"/>
            </a:rPr>
            <a:t>," which classifies accidents into three categories of severity:</a:t>
          </a:r>
          <a:endParaRPr lang="en-US" dirty="0"/>
        </a:p>
      </dgm:t>
    </dgm:pt>
    <dgm:pt modelId="{A5CC3CED-E902-4B18-9F62-3A5F75B11AAA}" type="parTrans" cxnId="{51FFCBFD-AC86-4716-84F3-1C577B668E8E}">
      <dgm:prSet/>
      <dgm:spPr/>
      <dgm:t>
        <a:bodyPr/>
        <a:lstStyle/>
        <a:p>
          <a:endParaRPr lang="en-US"/>
        </a:p>
      </dgm:t>
    </dgm:pt>
    <dgm:pt modelId="{3599B4A0-C647-42D9-9134-696B68B1EF66}" type="sibTrans" cxnId="{51FFCBFD-AC86-4716-84F3-1C577B668E8E}">
      <dgm:prSet/>
      <dgm:spPr/>
      <dgm:t>
        <a:bodyPr/>
        <a:lstStyle/>
        <a:p>
          <a:endParaRPr lang="en-US"/>
        </a:p>
      </dgm:t>
    </dgm:pt>
    <dgm:pt modelId="{EF76D118-6837-4687-8E1E-FBC734F241F7}">
      <dgm:prSet phldrT="[Text]"/>
      <dgm:spPr/>
      <dgm:t>
        <a:bodyPr/>
        <a:lstStyle/>
        <a:p>
          <a:r>
            <a:rPr lang="en-US">
              <a:cs typeface="Calibri"/>
            </a:rPr>
            <a:t>The target variable in this dataset is "</a:t>
          </a:r>
          <a:r>
            <a:rPr lang="en-US" b="1">
              <a:cs typeface="Calibri"/>
            </a:rPr>
            <a:t>Accident Severity</a:t>
          </a:r>
          <a:r>
            <a:rPr lang="en-US">
              <a:cs typeface="Calibri"/>
            </a:rPr>
            <a:t>," which classifies accidents into three categories of severity:</a:t>
          </a:r>
          <a:endParaRPr lang="en-US"/>
        </a:p>
      </dgm:t>
    </dgm:pt>
    <dgm:pt modelId="{4B2C2DBE-629F-4E12-940F-6B5BD6DBB3D9}" type="parTrans" cxnId="{966ECD16-9337-4DA7-A10D-CA7FBCC59269}">
      <dgm:prSet/>
      <dgm:spPr/>
      <dgm:t>
        <a:bodyPr/>
        <a:lstStyle/>
        <a:p>
          <a:endParaRPr lang="en-US"/>
        </a:p>
      </dgm:t>
    </dgm:pt>
    <dgm:pt modelId="{44EA7585-B58D-41A7-96E1-F77C0373E5B5}" type="sibTrans" cxnId="{966ECD16-9337-4DA7-A10D-CA7FBCC59269}">
      <dgm:prSet/>
      <dgm:spPr/>
      <dgm:t>
        <a:bodyPr/>
        <a:lstStyle/>
        <a:p>
          <a:endParaRPr lang="en-US"/>
        </a:p>
      </dgm:t>
    </dgm:pt>
    <dgm:pt modelId="{C3575C65-D64B-4B72-A23C-284DE583FE83}" type="pres">
      <dgm:prSet presAssocID="{A8772FBB-F646-4E66-A008-A66820C9A3FD}" presName="Name0" presStyleCnt="0">
        <dgm:presLayoutVars>
          <dgm:dir/>
          <dgm:animLvl val="lvl"/>
          <dgm:resizeHandles/>
        </dgm:presLayoutVars>
      </dgm:prSet>
      <dgm:spPr/>
    </dgm:pt>
    <dgm:pt modelId="{DC6AA4E9-2D4F-4D0E-9460-0EEE37784A33}" type="pres">
      <dgm:prSet presAssocID="{5EB46933-2EC7-465F-A1B5-8E32EB2A296A}" presName="linNode" presStyleCnt="0"/>
      <dgm:spPr/>
    </dgm:pt>
    <dgm:pt modelId="{40BB5DA9-5C19-4178-8D27-13934E709729}" type="pres">
      <dgm:prSet presAssocID="{5EB46933-2EC7-465F-A1B5-8E32EB2A296A}" presName="parentShp" presStyleLbl="node1" presStyleIdx="0" presStyleCnt="2">
        <dgm:presLayoutVars>
          <dgm:bulletEnabled val="1"/>
        </dgm:presLayoutVars>
      </dgm:prSet>
      <dgm:spPr/>
    </dgm:pt>
    <dgm:pt modelId="{1B60451F-05B5-45D8-9844-EDCFC4D9EEEF}" type="pres">
      <dgm:prSet presAssocID="{5EB46933-2EC7-465F-A1B5-8E32EB2A296A}" presName="childShp" presStyleLbl="bgAccFollowNode1" presStyleIdx="0" presStyleCnt="2" custLinFactNeighborX="-24211" custLinFactNeighborY="5252">
        <dgm:presLayoutVars>
          <dgm:bulletEnabled val="1"/>
        </dgm:presLayoutVars>
      </dgm:prSet>
      <dgm:spPr/>
    </dgm:pt>
    <dgm:pt modelId="{99CFABD0-29AB-4CB4-835F-B765ABE2C690}" type="pres">
      <dgm:prSet presAssocID="{3599B4A0-C647-42D9-9134-696B68B1EF66}" presName="spacing" presStyleCnt="0"/>
      <dgm:spPr/>
    </dgm:pt>
    <dgm:pt modelId="{F066B6B1-91DD-4FE9-8A80-E33A3293FDD1}" type="pres">
      <dgm:prSet presAssocID="{EF76D118-6837-4687-8E1E-FBC734F241F7}" presName="linNode" presStyleCnt="0"/>
      <dgm:spPr/>
    </dgm:pt>
    <dgm:pt modelId="{2A942928-E3A6-4B26-A679-F90754886F81}" type="pres">
      <dgm:prSet presAssocID="{EF76D118-6837-4687-8E1E-FBC734F241F7}" presName="parentShp" presStyleLbl="node1" presStyleIdx="1" presStyleCnt="2">
        <dgm:presLayoutVars>
          <dgm:bulletEnabled val="1"/>
        </dgm:presLayoutVars>
      </dgm:prSet>
      <dgm:spPr/>
    </dgm:pt>
    <dgm:pt modelId="{A800DA75-9D60-49CE-BB9A-9D0B3F4BD783}" type="pres">
      <dgm:prSet presAssocID="{EF76D118-6837-4687-8E1E-FBC734F241F7}" presName="childShp" presStyleLbl="bgAccFollowNode1" presStyleIdx="1" presStyleCnt="2" custLinFactNeighborX="-29749" custLinFactNeighborY="26">
        <dgm:presLayoutVars>
          <dgm:bulletEnabled val="1"/>
        </dgm:presLayoutVars>
      </dgm:prSet>
      <dgm:spPr/>
    </dgm:pt>
  </dgm:ptLst>
  <dgm:cxnLst>
    <dgm:cxn modelId="{966ECD16-9337-4DA7-A10D-CA7FBCC59269}" srcId="{A8772FBB-F646-4E66-A008-A66820C9A3FD}" destId="{EF76D118-6837-4687-8E1E-FBC734F241F7}" srcOrd="1" destOrd="0" parTransId="{4B2C2DBE-629F-4E12-940F-6B5BD6DBB3D9}" sibTransId="{44EA7585-B58D-41A7-96E1-F77C0373E5B5}"/>
    <dgm:cxn modelId="{9BC2D03E-FB46-4E7B-87F9-57B3185DD02D}" type="presOf" srcId="{5EB46933-2EC7-465F-A1B5-8E32EB2A296A}" destId="{40BB5DA9-5C19-4178-8D27-13934E709729}" srcOrd="0" destOrd="0" presId="urn:microsoft.com/office/officeart/2005/8/layout/vList6"/>
    <dgm:cxn modelId="{1798095F-338C-4CE0-BFFA-D0D762367055}" type="presOf" srcId="{EF76D118-6837-4687-8E1E-FBC734F241F7}" destId="{2A942928-E3A6-4B26-A679-F90754886F81}" srcOrd="0" destOrd="0" presId="urn:microsoft.com/office/officeart/2005/8/layout/vList6"/>
    <dgm:cxn modelId="{A00BAB96-AC54-4274-8B54-120E0704A048}" type="presOf" srcId="{A8772FBB-F646-4E66-A008-A66820C9A3FD}" destId="{C3575C65-D64B-4B72-A23C-284DE583FE83}" srcOrd="0" destOrd="0" presId="urn:microsoft.com/office/officeart/2005/8/layout/vList6"/>
    <dgm:cxn modelId="{51FFCBFD-AC86-4716-84F3-1C577B668E8E}" srcId="{A8772FBB-F646-4E66-A008-A66820C9A3FD}" destId="{5EB46933-2EC7-465F-A1B5-8E32EB2A296A}" srcOrd="0" destOrd="0" parTransId="{A5CC3CED-E902-4B18-9F62-3A5F75B11AAA}" sibTransId="{3599B4A0-C647-42D9-9134-696B68B1EF66}"/>
    <dgm:cxn modelId="{C65C84A7-C2AD-4B83-A8DB-D25F086D5514}" type="presParOf" srcId="{C3575C65-D64B-4B72-A23C-284DE583FE83}" destId="{DC6AA4E9-2D4F-4D0E-9460-0EEE37784A33}" srcOrd="0" destOrd="0" presId="urn:microsoft.com/office/officeart/2005/8/layout/vList6"/>
    <dgm:cxn modelId="{7A25368F-560B-4C89-A7DE-978664F64978}" type="presParOf" srcId="{DC6AA4E9-2D4F-4D0E-9460-0EEE37784A33}" destId="{40BB5DA9-5C19-4178-8D27-13934E709729}" srcOrd="0" destOrd="0" presId="urn:microsoft.com/office/officeart/2005/8/layout/vList6"/>
    <dgm:cxn modelId="{219005DE-CFE5-4388-BE22-D3EDB847BA9D}" type="presParOf" srcId="{DC6AA4E9-2D4F-4D0E-9460-0EEE37784A33}" destId="{1B60451F-05B5-45D8-9844-EDCFC4D9EEEF}" srcOrd="1" destOrd="0" presId="urn:microsoft.com/office/officeart/2005/8/layout/vList6"/>
    <dgm:cxn modelId="{CFF2544D-05AB-450D-BBCA-DE5DBBFFD7D5}" type="presParOf" srcId="{C3575C65-D64B-4B72-A23C-284DE583FE83}" destId="{99CFABD0-29AB-4CB4-835F-B765ABE2C690}" srcOrd="1" destOrd="0" presId="urn:microsoft.com/office/officeart/2005/8/layout/vList6"/>
    <dgm:cxn modelId="{76D4A76C-E40E-48A8-ABDA-69B91BDF28F4}" type="presParOf" srcId="{C3575C65-D64B-4B72-A23C-284DE583FE83}" destId="{F066B6B1-91DD-4FE9-8A80-E33A3293FDD1}" srcOrd="2" destOrd="0" presId="urn:microsoft.com/office/officeart/2005/8/layout/vList6"/>
    <dgm:cxn modelId="{3F76A92E-8E91-4FE8-8116-041237938AA3}" type="presParOf" srcId="{F066B6B1-91DD-4FE9-8A80-E33A3293FDD1}" destId="{2A942928-E3A6-4B26-A679-F90754886F81}" srcOrd="0" destOrd="0" presId="urn:microsoft.com/office/officeart/2005/8/layout/vList6"/>
    <dgm:cxn modelId="{A47E2A34-C822-4383-9C96-32896E8B5F33}" type="presParOf" srcId="{F066B6B1-91DD-4FE9-8A80-E33A3293FDD1}" destId="{A800DA75-9D60-49CE-BB9A-9D0B3F4BD783}" srcOrd="1" destOrd="0" presId="urn:microsoft.com/office/officeart/2005/8/layout/vList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BF96EDF-FDFB-437F-B241-21EDD51033F5}" type="doc">
      <dgm:prSet loTypeId="urn:microsoft.com/office/officeart/2008/layout/AlternatingHexagons" loCatId="list" qsTypeId="urn:microsoft.com/office/officeart/2005/8/quickstyle/3d4" qsCatId="3D" csTypeId="urn:microsoft.com/office/officeart/2005/8/colors/colorful4" csCatId="colorful" phldr="1"/>
      <dgm:spPr>
        <a:scene3d>
          <a:camera prst="isometricOffAxis2Left"/>
          <a:lightRig rig="threePt" dir="t"/>
        </a:scene3d>
      </dgm:spPr>
    </dgm:pt>
    <dgm:pt modelId="{BFFB48B6-B52A-472B-87D4-8DC7EB77614C}">
      <dgm:prSet phldrT="[Text]" custT="1"/>
      <dgm:spPr/>
      <dgm:t>
        <a:bodyPr/>
        <a:lstStyle/>
        <a:p>
          <a:r>
            <a:rPr lang="en-US" sz="1800" dirty="0">
              <a:solidFill>
                <a:schemeClr val="tx1"/>
              </a:solidFill>
              <a:latin typeface="Times New Roman" panose="02020603050405020304" pitchFamily="18" charset="0"/>
              <a:cs typeface="Times New Roman" panose="02020603050405020304" pitchFamily="18" charset="0"/>
            </a:rPr>
            <a:t>Police </a:t>
          </a:r>
          <a:r>
            <a:rPr lang="en-US" sz="1800" baseline="0" dirty="0">
              <a:solidFill>
                <a:schemeClr val="tx1"/>
              </a:solidFill>
              <a:latin typeface="Times New Roman" panose="02020603050405020304" pitchFamily="18" charset="0"/>
              <a:cs typeface="Times New Roman" panose="02020603050405020304" pitchFamily="18" charset="0"/>
            </a:rPr>
            <a:t>Force (STRING)</a:t>
          </a:r>
          <a:endParaRPr lang="en-US" sz="1800" dirty="0">
            <a:solidFill>
              <a:schemeClr val="tx1"/>
            </a:solidFill>
          </a:endParaRPr>
        </a:p>
      </dgm:t>
    </dgm:pt>
    <dgm:pt modelId="{D2FA57FF-A70D-4372-B562-ACA301F07FEC}" type="parTrans" cxnId="{F554A63B-6EF7-49CA-B880-82573D51FB5F}">
      <dgm:prSet/>
      <dgm:spPr/>
      <dgm:t>
        <a:bodyPr/>
        <a:lstStyle/>
        <a:p>
          <a:endParaRPr lang="en-US"/>
        </a:p>
      </dgm:t>
    </dgm:pt>
    <dgm:pt modelId="{B79DDEAF-7DB1-4362-A6BC-EC8A17F7A8F8}" type="sibTrans" cxnId="{F554A63B-6EF7-49CA-B880-82573D51FB5F}">
      <dgm:prSet/>
      <dgm:spPr/>
      <dgm:t>
        <a:bodyPr/>
        <a:lstStyle/>
        <a:p>
          <a:endParaRPr lang="en-US"/>
        </a:p>
      </dgm:t>
    </dgm:pt>
    <dgm:pt modelId="{3DD1E152-0E69-42D0-AA24-A9317C1D414C}">
      <dgm:prSet phldrT="[Text]" custT="1"/>
      <dgm:spPr/>
      <dgm:t>
        <a:bodyPr/>
        <a:lstStyle/>
        <a:p>
          <a:r>
            <a:rPr lang="en-US" sz="1800" baseline="0" dirty="0">
              <a:solidFill>
                <a:schemeClr val="tx1"/>
              </a:solidFill>
              <a:latin typeface="Times New Roman" panose="02020603050405020304" pitchFamily="18" charset="0"/>
              <a:cs typeface="Times New Roman" panose="02020603050405020304" pitchFamily="18" charset="0"/>
            </a:rPr>
            <a:t>Accident Severity (STRING)</a:t>
          </a:r>
          <a:endParaRPr lang="en-US" sz="1800" dirty="0">
            <a:solidFill>
              <a:schemeClr val="tx1"/>
            </a:solidFill>
          </a:endParaRPr>
        </a:p>
      </dgm:t>
    </dgm:pt>
    <dgm:pt modelId="{329C5DD5-EACD-4488-BE12-5DB1F24B2A1B}" type="parTrans" cxnId="{0D92FB91-EB4E-4F66-8768-1ACF323044ED}">
      <dgm:prSet/>
      <dgm:spPr/>
      <dgm:t>
        <a:bodyPr/>
        <a:lstStyle/>
        <a:p>
          <a:endParaRPr lang="en-US"/>
        </a:p>
      </dgm:t>
    </dgm:pt>
    <dgm:pt modelId="{FECB747F-C5FF-4E19-AC19-DA81F76FD5D8}" type="sibTrans" cxnId="{0D92FB91-EB4E-4F66-8768-1ACF323044ED}">
      <dgm:prSet/>
      <dgm:spPr/>
      <dgm:t>
        <a:bodyPr/>
        <a:lstStyle/>
        <a:p>
          <a:endParaRPr lang="en-US"/>
        </a:p>
      </dgm:t>
    </dgm:pt>
    <dgm:pt modelId="{73ECE87E-A2E4-41AD-830C-24CC7D32B0E4}">
      <dgm:prSet custT="1"/>
      <dgm:spPr/>
      <dgm:t>
        <a:bodyPr/>
        <a:lstStyle/>
        <a:p>
          <a:r>
            <a:rPr lang="en-US" sz="1100" dirty="0">
              <a:solidFill>
                <a:schemeClr val="tx1"/>
              </a:solidFill>
              <a:latin typeface="Times New Roman" panose="02020603050405020304" pitchFamily="18" charset="0"/>
              <a:cs typeface="Times New Roman" panose="02020603050405020304" pitchFamily="18" charset="0"/>
            </a:rPr>
            <a:t>Did_Police_Officer_Attend_Scene_of_Accident</a:t>
          </a:r>
          <a:r>
            <a:rPr lang="en-US" sz="1400" dirty="0">
              <a:solidFill>
                <a:schemeClr val="tx1"/>
              </a:solidFill>
              <a:latin typeface="Times New Roman" panose="02020603050405020304" pitchFamily="18" charset="0"/>
              <a:cs typeface="Times New Roman" panose="02020603050405020304" pitchFamily="18" charset="0"/>
            </a:rPr>
            <a:t> (STRING)</a:t>
          </a:r>
          <a:endParaRPr lang="en-US" sz="500" dirty="0">
            <a:solidFill>
              <a:schemeClr val="tx1"/>
            </a:solidFill>
            <a:latin typeface="Times New Roman" panose="02020603050405020304" pitchFamily="18" charset="0"/>
            <a:cs typeface="Times New Roman" panose="02020603050405020304" pitchFamily="18" charset="0"/>
          </a:endParaRPr>
        </a:p>
      </dgm:t>
    </dgm:pt>
    <dgm:pt modelId="{54230DB0-060B-4151-A7BB-0480336AFABA}" type="parTrans" cxnId="{97E11C58-3081-4A8A-8167-9CEFF9EC0046}">
      <dgm:prSet/>
      <dgm:spPr/>
      <dgm:t>
        <a:bodyPr/>
        <a:lstStyle/>
        <a:p>
          <a:endParaRPr lang="en-US"/>
        </a:p>
      </dgm:t>
    </dgm:pt>
    <dgm:pt modelId="{FEF20508-F08C-48A0-967D-8E506C8A26E0}" type="sibTrans" cxnId="{97E11C58-3081-4A8A-8167-9CEFF9EC0046}">
      <dgm:prSet/>
      <dgm:spPr/>
      <dgm:t>
        <a:bodyPr/>
        <a:lstStyle/>
        <a:p>
          <a:endParaRPr lang="en-US"/>
        </a:p>
      </dgm:t>
    </dgm:pt>
    <dgm:pt modelId="{52C6E297-B028-4990-9CBB-94DCBB71315E}" type="pres">
      <dgm:prSet presAssocID="{0BF96EDF-FDFB-437F-B241-21EDD51033F5}" presName="Name0" presStyleCnt="0">
        <dgm:presLayoutVars>
          <dgm:chMax/>
          <dgm:chPref/>
          <dgm:dir/>
          <dgm:animLvl val="lvl"/>
        </dgm:presLayoutVars>
      </dgm:prSet>
      <dgm:spPr/>
    </dgm:pt>
    <dgm:pt modelId="{F4521893-F9B6-42AA-A34B-E57F9B91189B}" type="pres">
      <dgm:prSet presAssocID="{BFFB48B6-B52A-472B-87D4-8DC7EB77614C}" presName="composite" presStyleCnt="0"/>
      <dgm:spPr/>
    </dgm:pt>
    <dgm:pt modelId="{502D0AFB-1024-46AD-8166-DA2899B52B2C}" type="pres">
      <dgm:prSet presAssocID="{BFFB48B6-B52A-472B-87D4-8DC7EB77614C}" presName="Parent1" presStyleLbl="node1" presStyleIdx="0" presStyleCnt="6">
        <dgm:presLayoutVars>
          <dgm:chMax val="1"/>
          <dgm:chPref val="1"/>
          <dgm:bulletEnabled val="1"/>
        </dgm:presLayoutVars>
      </dgm:prSet>
      <dgm:spPr/>
    </dgm:pt>
    <dgm:pt modelId="{A9940C9D-F2CC-4ABB-8CD9-7CFA0C8156C8}" type="pres">
      <dgm:prSet presAssocID="{BFFB48B6-B52A-472B-87D4-8DC7EB77614C}" presName="Childtext1" presStyleLbl="revTx" presStyleIdx="0" presStyleCnt="3">
        <dgm:presLayoutVars>
          <dgm:chMax val="0"/>
          <dgm:chPref val="0"/>
          <dgm:bulletEnabled val="1"/>
        </dgm:presLayoutVars>
      </dgm:prSet>
      <dgm:spPr/>
    </dgm:pt>
    <dgm:pt modelId="{04DC5279-5719-4782-8D5B-EADBD40DD568}" type="pres">
      <dgm:prSet presAssocID="{BFFB48B6-B52A-472B-87D4-8DC7EB77614C}" presName="BalanceSpacing" presStyleCnt="0"/>
      <dgm:spPr/>
    </dgm:pt>
    <dgm:pt modelId="{71FD8F34-8A24-43B3-A5B4-7800222A50C9}" type="pres">
      <dgm:prSet presAssocID="{BFFB48B6-B52A-472B-87D4-8DC7EB77614C}" presName="BalanceSpacing1" presStyleCnt="0"/>
      <dgm:spPr/>
    </dgm:pt>
    <dgm:pt modelId="{79F409F7-FD36-4929-9393-BC23B7E20D04}" type="pres">
      <dgm:prSet presAssocID="{B79DDEAF-7DB1-4362-A6BC-EC8A17F7A8F8}" presName="Accent1Text" presStyleLbl="node1" presStyleIdx="1" presStyleCnt="6"/>
      <dgm:spPr/>
    </dgm:pt>
    <dgm:pt modelId="{F41EDA0F-2C07-4356-9396-AA2627D06E5D}" type="pres">
      <dgm:prSet presAssocID="{B79DDEAF-7DB1-4362-A6BC-EC8A17F7A8F8}" presName="spaceBetweenRectangles" presStyleCnt="0"/>
      <dgm:spPr/>
    </dgm:pt>
    <dgm:pt modelId="{5A3D16C5-39CA-46AC-9DAD-F23E82572127}" type="pres">
      <dgm:prSet presAssocID="{3DD1E152-0E69-42D0-AA24-A9317C1D414C}" presName="composite" presStyleCnt="0"/>
      <dgm:spPr/>
    </dgm:pt>
    <dgm:pt modelId="{10CA157A-B83F-4D4F-A4E8-B396BFF7342F}" type="pres">
      <dgm:prSet presAssocID="{3DD1E152-0E69-42D0-AA24-A9317C1D414C}" presName="Parent1" presStyleLbl="node1" presStyleIdx="2" presStyleCnt="6">
        <dgm:presLayoutVars>
          <dgm:chMax val="1"/>
          <dgm:chPref val="1"/>
          <dgm:bulletEnabled val="1"/>
        </dgm:presLayoutVars>
      </dgm:prSet>
      <dgm:spPr/>
    </dgm:pt>
    <dgm:pt modelId="{C0579137-4995-4844-9105-D8A12697287C}" type="pres">
      <dgm:prSet presAssocID="{3DD1E152-0E69-42D0-AA24-A9317C1D414C}" presName="Childtext1" presStyleLbl="revTx" presStyleIdx="1" presStyleCnt="3">
        <dgm:presLayoutVars>
          <dgm:chMax val="0"/>
          <dgm:chPref val="0"/>
          <dgm:bulletEnabled val="1"/>
        </dgm:presLayoutVars>
      </dgm:prSet>
      <dgm:spPr/>
    </dgm:pt>
    <dgm:pt modelId="{5BCBDE42-AAD7-4863-A3FB-197890BF28AE}" type="pres">
      <dgm:prSet presAssocID="{3DD1E152-0E69-42D0-AA24-A9317C1D414C}" presName="BalanceSpacing" presStyleCnt="0"/>
      <dgm:spPr/>
    </dgm:pt>
    <dgm:pt modelId="{4AC964E4-265B-4DF8-BE86-04116F284616}" type="pres">
      <dgm:prSet presAssocID="{3DD1E152-0E69-42D0-AA24-A9317C1D414C}" presName="BalanceSpacing1" presStyleCnt="0"/>
      <dgm:spPr/>
    </dgm:pt>
    <dgm:pt modelId="{D5C7773F-3BC6-470B-848A-48358466BFCD}" type="pres">
      <dgm:prSet presAssocID="{FECB747F-C5FF-4E19-AC19-DA81F76FD5D8}" presName="Accent1Text" presStyleLbl="node1" presStyleIdx="3" presStyleCnt="6"/>
      <dgm:spPr/>
    </dgm:pt>
    <dgm:pt modelId="{706AAA2B-4E4E-4622-8B17-828E19FF63C4}" type="pres">
      <dgm:prSet presAssocID="{FECB747F-C5FF-4E19-AC19-DA81F76FD5D8}" presName="spaceBetweenRectangles" presStyleCnt="0"/>
      <dgm:spPr/>
    </dgm:pt>
    <dgm:pt modelId="{DA73303E-B71F-4970-8319-42B52634AFB9}" type="pres">
      <dgm:prSet presAssocID="{73ECE87E-A2E4-41AD-830C-24CC7D32B0E4}" presName="composite" presStyleCnt="0"/>
      <dgm:spPr/>
    </dgm:pt>
    <dgm:pt modelId="{4A25FBA8-527F-402F-9FCF-6E382084887E}" type="pres">
      <dgm:prSet presAssocID="{73ECE87E-A2E4-41AD-830C-24CC7D32B0E4}" presName="Parent1" presStyleLbl="node1" presStyleIdx="4" presStyleCnt="6">
        <dgm:presLayoutVars>
          <dgm:chMax val="1"/>
          <dgm:chPref val="1"/>
          <dgm:bulletEnabled val="1"/>
        </dgm:presLayoutVars>
      </dgm:prSet>
      <dgm:spPr/>
    </dgm:pt>
    <dgm:pt modelId="{3E77BB2A-1FE4-4123-BCC1-0D0756CB9DE6}" type="pres">
      <dgm:prSet presAssocID="{73ECE87E-A2E4-41AD-830C-24CC7D32B0E4}" presName="Childtext1" presStyleLbl="revTx" presStyleIdx="2" presStyleCnt="3">
        <dgm:presLayoutVars>
          <dgm:chMax val="0"/>
          <dgm:chPref val="0"/>
          <dgm:bulletEnabled val="1"/>
        </dgm:presLayoutVars>
      </dgm:prSet>
      <dgm:spPr/>
    </dgm:pt>
    <dgm:pt modelId="{FF906602-2050-4F30-93DE-34CFFBBDE67B}" type="pres">
      <dgm:prSet presAssocID="{73ECE87E-A2E4-41AD-830C-24CC7D32B0E4}" presName="BalanceSpacing" presStyleCnt="0"/>
      <dgm:spPr/>
    </dgm:pt>
    <dgm:pt modelId="{D6E70097-4C08-4009-A0D4-4AA17648905D}" type="pres">
      <dgm:prSet presAssocID="{73ECE87E-A2E4-41AD-830C-24CC7D32B0E4}" presName="BalanceSpacing1" presStyleCnt="0"/>
      <dgm:spPr/>
    </dgm:pt>
    <dgm:pt modelId="{7D11568C-EC75-406E-AAA3-0CBB5D35968A}" type="pres">
      <dgm:prSet presAssocID="{FEF20508-F08C-48A0-967D-8E506C8A26E0}" presName="Accent1Text" presStyleLbl="node1" presStyleIdx="5" presStyleCnt="6"/>
      <dgm:spPr/>
    </dgm:pt>
  </dgm:ptLst>
  <dgm:cxnLst>
    <dgm:cxn modelId="{26E63309-03F5-4DB3-A02F-534E001FF263}" type="presOf" srcId="{0BF96EDF-FDFB-437F-B241-21EDD51033F5}" destId="{52C6E297-B028-4990-9CBB-94DCBB71315E}" srcOrd="0" destOrd="0" presId="urn:microsoft.com/office/officeart/2008/layout/AlternatingHexagons"/>
    <dgm:cxn modelId="{F554A63B-6EF7-49CA-B880-82573D51FB5F}" srcId="{0BF96EDF-FDFB-437F-B241-21EDD51033F5}" destId="{BFFB48B6-B52A-472B-87D4-8DC7EB77614C}" srcOrd="0" destOrd="0" parTransId="{D2FA57FF-A70D-4372-B562-ACA301F07FEC}" sibTransId="{B79DDEAF-7DB1-4362-A6BC-EC8A17F7A8F8}"/>
    <dgm:cxn modelId="{AED0AC4C-8CE3-49D0-91B6-7DDF87FF46E2}" type="presOf" srcId="{73ECE87E-A2E4-41AD-830C-24CC7D32B0E4}" destId="{4A25FBA8-527F-402F-9FCF-6E382084887E}" srcOrd="0" destOrd="0" presId="urn:microsoft.com/office/officeart/2008/layout/AlternatingHexagons"/>
    <dgm:cxn modelId="{97E11C58-3081-4A8A-8167-9CEFF9EC0046}" srcId="{0BF96EDF-FDFB-437F-B241-21EDD51033F5}" destId="{73ECE87E-A2E4-41AD-830C-24CC7D32B0E4}" srcOrd="2" destOrd="0" parTransId="{54230DB0-060B-4151-A7BB-0480336AFABA}" sibTransId="{FEF20508-F08C-48A0-967D-8E506C8A26E0}"/>
    <dgm:cxn modelId="{1BDEAC5A-9E5F-43B6-BC04-8D64A412BDC7}" type="presOf" srcId="{FEF20508-F08C-48A0-967D-8E506C8A26E0}" destId="{7D11568C-EC75-406E-AAA3-0CBB5D35968A}" srcOrd="0" destOrd="0" presId="urn:microsoft.com/office/officeart/2008/layout/AlternatingHexagons"/>
    <dgm:cxn modelId="{7593F05F-701F-47AA-9E0D-4D4EA8235EE2}" type="presOf" srcId="{BFFB48B6-B52A-472B-87D4-8DC7EB77614C}" destId="{502D0AFB-1024-46AD-8166-DA2899B52B2C}" srcOrd="0" destOrd="0" presId="urn:microsoft.com/office/officeart/2008/layout/AlternatingHexagons"/>
    <dgm:cxn modelId="{0D92FB91-EB4E-4F66-8768-1ACF323044ED}" srcId="{0BF96EDF-FDFB-437F-B241-21EDD51033F5}" destId="{3DD1E152-0E69-42D0-AA24-A9317C1D414C}" srcOrd="1" destOrd="0" parTransId="{329C5DD5-EACD-4488-BE12-5DB1F24B2A1B}" sibTransId="{FECB747F-C5FF-4E19-AC19-DA81F76FD5D8}"/>
    <dgm:cxn modelId="{F4ACA0C5-9F18-42F6-B9EA-2A1624180E87}" type="presOf" srcId="{3DD1E152-0E69-42D0-AA24-A9317C1D414C}" destId="{10CA157A-B83F-4D4F-A4E8-B396BFF7342F}" srcOrd="0" destOrd="0" presId="urn:microsoft.com/office/officeart/2008/layout/AlternatingHexagons"/>
    <dgm:cxn modelId="{C26E20D8-7C40-49BC-B8E4-BC7ACC72DF97}" type="presOf" srcId="{B79DDEAF-7DB1-4362-A6BC-EC8A17F7A8F8}" destId="{79F409F7-FD36-4929-9393-BC23B7E20D04}" srcOrd="0" destOrd="0" presId="urn:microsoft.com/office/officeart/2008/layout/AlternatingHexagons"/>
    <dgm:cxn modelId="{2EB9C3E9-FA1F-43F2-A560-5203A93A7F4E}" type="presOf" srcId="{FECB747F-C5FF-4E19-AC19-DA81F76FD5D8}" destId="{D5C7773F-3BC6-470B-848A-48358466BFCD}" srcOrd="0" destOrd="0" presId="urn:microsoft.com/office/officeart/2008/layout/AlternatingHexagons"/>
    <dgm:cxn modelId="{F7429690-9E54-4131-B831-EB6EE4E8386C}" type="presParOf" srcId="{52C6E297-B028-4990-9CBB-94DCBB71315E}" destId="{F4521893-F9B6-42AA-A34B-E57F9B91189B}" srcOrd="0" destOrd="0" presId="urn:microsoft.com/office/officeart/2008/layout/AlternatingHexagons"/>
    <dgm:cxn modelId="{7D7493E1-77CE-4A2C-BBA2-1B3823DFE2D7}" type="presParOf" srcId="{F4521893-F9B6-42AA-A34B-E57F9B91189B}" destId="{502D0AFB-1024-46AD-8166-DA2899B52B2C}" srcOrd="0" destOrd="0" presId="urn:microsoft.com/office/officeart/2008/layout/AlternatingHexagons"/>
    <dgm:cxn modelId="{F876BF63-06D0-4FDF-B604-4D30FD96A30E}" type="presParOf" srcId="{F4521893-F9B6-42AA-A34B-E57F9B91189B}" destId="{A9940C9D-F2CC-4ABB-8CD9-7CFA0C8156C8}" srcOrd="1" destOrd="0" presId="urn:microsoft.com/office/officeart/2008/layout/AlternatingHexagons"/>
    <dgm:cxn modelId="{49DBDD9C-B465-4BEF-9F27-E7238DA7A4C8}" type="presParOf" srcId="{F4521893-F9B6-42AA-A34B-E57F9B91189B}" destId="{04DC5279-5719-4782-8D5B-EADBD40DD568}" srcOrd="2" destOrd="0" presId="urn:microsoft.com/office/officeart/2008/layout/AlternatingHexagons"/>
    <dgm:cxn modelId="{E39F44C2-CD40-4451-817E-618E2A813663}" type="presParOf" srcId="{F4521893-F9B6-42AA-A34B-E57F9B91189B}" destId="{71FD8F34-8A24-43B3-A5B4-7800222A50C9}" srcOrd="3" destOrd="0" presId="urn:microsoft.com/office/officeart/2008/layout/AlternatingHexagons"/>
    <dgm:cxn modelId="{E22B53F6-A9F4-47DC-9568-889FB9142BC5}" type="presParOf" srcId="{F4521893-F9B6-42AA-A34B-E57F9B91189B}" destId="{79F409F7-FD36-4929-9393-BC23B7E20D04}" srcOrd="4" destOrd="0" presId="urn:microsoft.com/office/officeart/2008/layout/AlternatingHexagons"/>
    <dgm:cxn modelId="{B63AE212-D089-46F9-978B-523B8D049D31}" type="presParOf" srcId="{52C6E297-B028-4990-9CBB-94DCBB71315E}" destId="{F41EDA0F-2C07-4356-9396-AA2627D06E5D}" srcOrd="1" destOrd="0" presId="urn:microsoft.com/office/officeart/2008/layout/AlternatingHexagons"/>
    <dgm:cxn modelId="{4E25EFB4-DFC3-4639-90A6-2E74D7C2A546}" type="presParOf" srcId="{52C6E297-B028-4990-9CBB-94DCBB71315E}" destId="{5A3D16C5-39CA-46AC-9DAD-F23E82572127}" srcOrd="2" destOrd="0" presId="urn:microsoft.com/office/officeart/2008/layout/AlternatingHexagons"/>
    <dgm:cxn modelId="{EEEE42D7-FFB7-408C-B087-339DC709EE47}" type="presParOf" srcId="{5A3D16C5-39CA-46AC-9DAD-F23E82572127}" destId="{10CA157A-B83F-4D4F-A4E8-B396BFF7342F}" srcOrd="0" destOrd="0" presId="urn:microsoft.com/office/officeart/2008/layout/AlternatingHexagons"/>
    <dgm:cxn modelId="{D7A3077D-AD91-434C-BCCB-37CD26F3336A}" type="presParOf" srcId="{5A3D16C5-39CA-46AC-9DAD-F23E82572127}" destId="{C0579137-4995-4844-9105-D8A12697287C}" srcOrd="1" destOrd="0" presId="urn:microsoft.com/office/officeart/2008/layout/AlternatingHexagons"/>
    <dgm:cxn modelId="{97957A0B-3D9B-4160-91D1-9BB1099DD4B0}" type="presParOf" srcId="{5A3D16C5-39CA-46AC-9DAD-F23E82572127}" destId="{5BCBDE42-AAD7-4863-A3FB-197890BF28AE}" srcOrd="2" destOrd="0" presId="urn:microsoft.com/office/officeart/2008/layout/AlternatingHexagons"/>
    <dgm:cxn modelId="{CDB1B7E2-03EA-4F3E-88C2-BB332521EB4C}" type="presParOf" srcId="{5A3D16C5-39CA-46AC-9DAD-F23E82572127}" destId="{4AC964E4-265B-4DF8-BE86-04116F284616}" srcOrd="3" destOrd="0" presId="urn:microsoft.com/office/officeart/2008/layout/AlternatingHexagons"/>
    <dgm:cxn modelId="{74A99315-1C80-4A1B-9523-B81329A67C2D}" type="presParOf" srcId="{5A3D16C5-39CA-46AC-9DAD-F23E82572127}" destId="{D5C7773F-3BC6-470B-848A-48358466BFCD}" srcOrd="4" destOrd="0" presId="urn:microsoft.com/office/officeart/2008/layout/AlternatingHexagons"/>
    <dgm:cxn modelId="{12055FDF-67D7-4F90-AD41-4172D8071ED7}" type="presParOf" srcId="{52C6E297-B028-4990-9CBB-94DCBB71315E}" destId="{706AAA2B-4E4E-4622-8B17-828E19FF63C4}" srcOrd="3" destOrd="0" presId="urn:microsoft.com/office/officeart/2008/layout/AlternatingHexagons"/>
    <dgm:cxn modelId="{7872EBAE-C7E0-48AD-B32D-E26BF1CF8645}" type="presParOf" srcId="{52C6E297-B028-4990-9CBB-94DCBB71315E}" destId="{DA73303E-B71F-4970-8319-42B52634AFB9}" srcOrd="4" destOrd="0" presId="urn:microsoft.com/office/officeart/2008/layout/AlternatingHexagons"/>
    <dgm:cxn modelId="{B33E5293-ACB0-4826-BD56-A2332227986A}" type="presParOf" srcId="{DA73303E-B71F-4970-8319-42B52634AFB9}" destId="{4A25FBA8-527F-402F-9FCF-6E382084887E}" srcOrd="0" destOrd="0" presId="urn:microsoft.com/office/officeart/2008/layout/AlternatingHexagons"/>
    <dgm:cxn modelId="{299E74DC-DE08-4043-A366-AEF9A1135EE0}" type="presParOf" srcId="{DA73303E-B71F-4970-8319-42B52634AFB9}" destId="{3E77BB2A-1FE4-4123-BCC1-0D0756CB9DE6}" srcOrd="1" destOrd="0" presId="urn:microsoft.com/office/officeart/2008/layout/AlternatingHexagons"/>
    <dgm:cxn modelId="{03401061-1DEF-452B-9BAF-340AA1409EA3}" type="presParOf" srcId="{DA73303E-B71F-4970-8319-42B52634AFB9}" destId="{FF906602-2050-4F30-93DE-34CFFBBDE67B}" srcOrd="2" destOrd="0" presId="urn:microsoft.com/office/officeart/2008/layout/AlternatingHexagons"/>
    <dgm:cxn modelId="{475DAA18-3413-4618-B9AD-518C777AC195}" type="presParOf" srcId="{DA73303E-B71F-4970-8319-42B52634AFB9}" destId="{D6E70097-4C08-4009-A0D4-4AA17648905D}" srcOrd="3" destOrd="0" presId="urn:microsoft.com/office/officeart/2008/layout/AlternatingHexagons"/>
    <dgm:cxn modelId="{47D19345-DC3B-47BC-A476-13FE8940FE33}" type="presParOf" srcId="{DA73303E-B71F-4970-8319-42B52634AFB9}" destId="{7D11568C-EC75-406E-AAA3-0CBB5D35968A}"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BF96EDF-FDFB-437F-B241-21EDD51033F5}" type="doc">
      <dgm:prSet loTypeId="urn:microsoft.com/office/officeart/2008/layout/AlternatingHexagons" loCatId="list" qsTypeId="urn:microsoft.com/office/officeart/2005/8/quickstyle/3d4" qsCatId="3D" csTypeId="urn:microsoft.com/office/officeart/2005/8/colors/colorful4" csCatId="colorful" phldr="1"/>
      <dgm:spPr>
        <a:scene3d>
          <a:camera prst="isometricOffAxis1Right"/>
          <a:lightRig rig="threePt" dir="t"/>
        </a:scene3d>
      </dgm:spPr>
    </dgm:pt>
    <dgm:pt modelId="{BFFB48B6-B52A-472B-87D4-8DC7EB77614C}">
      <dgm:prSet phldrT="[Text]" custT="1"/>
      <dgm:spPr/>
      <dgm:t>
        <a:bodyPr/>
        <a:lstStyle/>
        <a:p>
          <a:r>
            <a:rPr lang="en-US" sz="1400" dirty="0">
              <a:solidFill>
                <a:schemeClr val="tx1"/>
              </a:solidFill>
              <a:latin typeface="Times New Roman" panose="02020603050405020304" pitchFamily="18" charset="0"/>
              <a:cs typeface="Times New Roman" panose="02020603050405020304" pitchFamily="18" charset="0"/>
            </a:rPr>
            <a:t>Pedistrian_crossing_HumanControl</a:t>
          </a:r>
          <a:r>
            <a:rPr lang="en-US" sz="1400" baseline="0" dirty="0">
              <a:solidFill>
                <a:schemeClr val="tx1"/>
              </a:solidFill>
              <a:latin typeface="Times New Roman" panose="02020603050405020304" pitchFamily="18" charset="0"/>
              <a:cs typeface="Times New Roman" panose="02020603050405020304" pitchFamily="18" charset="0"/>
            </a:rPr>
            <a:t>&amp;PhysicalFacilities </a:t>
          </a:r>
          <a:r>
            <a:rPr lang="en-US" sz="1800" baseline="0" dirty="0">
              <a:solidFill>
                <a:schemeClr val="tx1"/>
              </a:solidFill>
              <a:latin typeface="Times New Roman" panose="02020603050405020304" pitchFamily="18" charset="0"/>
              <a:cs typeface="Times New Roman" panose="02020603050405020304" pitchFamily="18" charset="0"/>
            </a:rPr>
            <a:t>(STRING)</a:t>
          </a:r>
          <a:endParaRPr lang="en-US" sz="1800" dirty="0">
            <a:solidFill>
              <a:schemeClr val="tx1"/>
            </a:solidFill>
          </a:endParaRPr>
        </a:p>
      </dgm:t>
    </dgm:pt>
    <dgm:pt modelId="{D2FA57FF-A70D-4372-B562-ACA301F07FEC}" type="parTrans" cxnId="{F554A63B-6EF7-49CA-B880-82573D51FB5F}">
      <dgm:prSet/>
      <dgm:spPr/>
      <dgm:t>
        <a:bodyPr/>
        <a:lstStyle/>
        <a:p>
          <a:endParaRPr lang="en-US"/>
        </a:p>
      </dgm:t>
    </dgm:pt>
    <dgm:pt modelId="{B79DDEAF-7DB1-4362-A6BC-EC8A17F7A8F8}" type="sibTrans" cxnId="{F554A63B-6EF7-49CA-B880-82573D51FB5F}">
      <dgm:prSet/>
      <dgm:spPr/>
      <dgm:t>
        <a:bodyPr/>
        <a:lstStyle/>
        <a:p>
          <a:endParaRPr lang="en-US"/>
        </a:p>
      </dgm:t>
    </dgm:pt>
    <dgm:pt modelId="{3DD1E152-0E69-42D0-AA24-A9317C1D414C}">
      <dgm:prSet phldrT="[Text]" custT="1"/>
      <dgm:spPr/>
      <dgm:t>
        <a:bodyPr/>
        <a:lstStyle/>
        <a:p>
          <a:r>
            <a:rPr lang="en-US" sz="1400" baseline="0" dirty="0">
              <a:solidFill>
                <a:schemeClr val="tx1"/>
              </a:solidFill>
              <a:latin typeface="Times New Roman" panose="02020603050405020304" pitchFamily="18" charset="0"/>
              <a:cs typeface="Times New Roman" panose="02020603050405020304" pitchFamily="18" charset="0"/>
            </a:rPr>
            <a:t>Road_Surface_Condition</a:t>
          </a:r>
          <a:r>
            <a:rPr lang="en-US" sz="1800" baseline="0" dirty="0">
              <a:solidFill>
                <a:srgbClr val="00A4C6"/>
              </a:solidFill>
              <a:latin typeface="Times New Roman" panose="02020603050405020304" pitchFamily="18" charset="0"/>
              <a:cs typeface="Times New Roman" panose="02020603050405020304" pitchFamily="18" charset="0"/>
            </a:rPr>
            <a:t> </a:t>
          </a:r>
          <a:r>
            <a:rPr lang="en-US" sz="1800" baseline="0" dirty="0">
              <a:solidFill>
                <a:schemeClr val="tx1"/>
              </a:solidFill>
              <a:latin typeface="Times New Roman" panose="02020603050405020304" pitchFamily="18" charset="0"/>
              <a:cs typeface="Times New Roman" panose="02020603050405020304" pitchFamily="18" charset="0"/>
            </a:rPr>
            <a:t> (STRING)</a:t>
          </a:r>
          <a:endParaRPr lang="en-US" sz="1800" dirty="0">
            <a:solidFill>
              <a:schemeClr val="tx1"/>
            </a:solidFill>
          </a:endParaRPr>
        </a:p>
      </dgm:t>
    </dgm:pt>
    <dgm:pt modelId="{329C5DD5-EACD-4488-BE12-5DB1F24B2A1B}" type="parTrans" cxnId="{0D92FB91-EB4E-4F66-8768-1ACF323044ED}">
      <dgm:prSet/>
      <dgm:spPr/>
      <dgm:t>
        <a:bodyPr/>
        <a:lstStyle/>
        <a:p>
          <a:endParaRPr lang="en-US"/>
        </a:p>
      </dgm:t>
    </dgm:pt>
    <dgm:pt modelId="{FECB747F-C5FF-4E19-AC19-DA81F76FD5D8}" type="sibTrans" cxnId="{0D92FB91-EB4E-4F66-8768-1ACF323044ED}">
      <dgm:prSet/>
      <dgm:spPr/>
      <dgm:t>
        <a:bodyPr/>
        <a:lstStyle/>
        <a:p>
          <a:endParaRPr lang="en-US"/>
        </a:p>
      </dgm:t>
    </dgm:pt>
    <dgm:pt modelId="{73ECE87E-A2E4-41AD-830C-24CC7D32B0E4}">
      <dgm:prSet custT="1"/>
      <dgm:spPr/>
      <dgm:t>
        <a:bodyPr/>
        <a:lstStyle/>
        <a:p>
          <a:r>
            <a:rPr lang="en-US" sz="1100" dirty="0">
              <a:solidFill>
                <a:schemeClr val="tx1"/>
              </a:solidFill>
              <a:latin typeface="Times New Roman" panose="02020603050405020304" pitchFamily="18" charset="0"/>
              <a:cs typeface="Times New Roman" panose="02020603050405020304" pitchFamily="18" charset="0"/>
            </a:rPr>
            <a:t>Speical</a:t>
          </a:r>
          <a:r>
            <a:rPr lang="en-US" sz="1100" baseline="0" dirty="0">
              <a:solidFill>
                <a:schemeClr val="tx1"/>
              </a:solidFill>
              <a:latin typeface="Times New Roman" panose="02020603050405020304" pitchFamily="18" charset="0"/>
              <a:cs typeface="Times New Roman" panose="02020603050405020304" pitchFamily="18" charset="0"/>
            </a:rPr>
            <a:t>_Condition_at_Site</a:t>
          </a:r>
        </a:p>
        <a:p>
          <a:r>
            <a:rPr lang="en-US" sz="1200" dirty="0">
              <a:solidFill>
                <a:schemeClr val="tx1"/>
              </a:solidFill>
              <a:latin typeface="Times New Roman" panose="02020603050405020304" pitchFamily="18" charset="0"/>
              <a:cs typeface="Times New Roman" panose="02020603050405020304" pitchFamily="18" charset="0"/>
            </a:rPr>
            <a:t>(STRING)</a:t>
          </a:r>
          <a:endParaRPr lang="en-US" sz="400" dirty="0">
            <a:solidFill>
              <a:schemeClr val="tx1"/>
            </a:solidFill>
            <a:latin typeface="Times New Roman" panose="02020603050405020304" pitchFamily="18" charset="0"/>
            <a:cs typeface="Times New Roman" panose="02020603050405020304" pitchFamily="18" charset="0"/>
          </a:endParaRPr>
        </a:p>
      </dgm:t>
    </dgm:pt>
    <dgm:pt modelId="{54230DB0-060B-4151-A7BB-0480336AFABA}" type="parTrans" cxnId="{97E11C58-3081-4A8A-8167-9CEFF9EC0046}">
      <dgm:prSet/>
      <dgm:spPr/>
      <dgm:t>
        <a:bodyPr/>
        <a:lstStyle/>
        <a:p>
          <a:endParaRPr lang="en-US"/>
        </a:p>
      </dgm:t>
    </dgm:pt>
    <dgm:pt modelId="{FEF20508-F08C-48A0-967D-8E506C8A26E0}" type="sibTrans" cxnId="{97E11C58-3081-4A8A-8167-9CEFF9EC0046}">
      <dgm:prSet/>
      <dgm:spPr/>
      <dgm:t>
        <a:bodyPr/>
        <a:lstStyle/>
        <a:p>
          <a:endParaRPr lang="en-US"/>
        </a:p>
      </dgm:t>
    </dgm:pt>
    <dgm:pt modelId="{52C6E297-B028-4990-9CBB-94DCBB71315E}" type="pres">
      <dgm:prSet presAssocID="{0BF96EDF-FDFB-437F-B241-21EDD51033F5}" presName="Name0" presStyleCnt="0">
        <dgm:presLayoutVars>
          <dgm:chMax/>
          <dgm:chPref/>
          <dgm:dir/>
          <dgm:animLvl val="lvl"/>
        </dgm:presLayoutVars>
      </dgm:prSet>
      <dgm:spPr/>
    </dgm:pt>
    <dgm:pt modelId="{F4521893-F9B6-42AA-A34B-E57F9B91189B}" type="pres">
      <dgm:prSet presAssocID="{BFFB48B6-B52A-472B-87D4-8DC7EB77614C}" presName="composite" presStyleCnt="0"/>
      <dgm:spPr/>
    </dgm:pt>
    <dgm:pt modelId="{502D0AFB-1024-46AD-8166-DA2899B52B2C}" type="pres">
      <dgm:prSet presAssocID="{BFFB48B6-B52A-472B-87D4-8DC7EB77614C}" presName="Parent1" presStyleLbl="node1" presStyleIdx="0" presStyleCnt="6">
        <dgm:presLayoutVars>
          <dgm:chMax val="1"/>
          <dgm:chPref val="1"/>
          <dgm:bulletEnabled val="1"/>
        </dgm:presLayoutVars>
      </dgm:prSet>
      <dgm:spPr/>
    </dgm:pt>
    <dgm:pt modelId="{A9940C9D-F2CC-4ABB-8CD9-7CFA0C8156C8}" type="pres">
      <dgm:prSet presAssocID="{BFFB48B6-B52A-472B-87D4-8DC7EB77614C}" presName="Childtext1" presStyleLbl="revTx" presStyleIdx="0" presStyleCnt="3">
        <dgm:presLayoutVars>
          <dgm:chMax val="0"/>
          <dgm:chPref val="0"/>
          <dgm:bulletEnabled val="1"/>
        </dgm:presLayoutVars>
      </dgm:prSet>
      <dgm:spPr/>
    </dgm:pt>
    <dgm:pt modelId="{04DC5279-5719-4782-8D5B-EADBD40DD568}" type="pres">
      <dgm:prSet presAssocID="{BFFB48B6-B52A-472B-87D4-8DC7EB77614C}" presName="BalanceSpacing" presStyleCnt="0"/>
      <dgm:spPr/>
    </dgm:pt>
    <dgm:pt modelId="{71FD8F34-8A24-43B3-A5B4-7800222A50C9}" type="pres">
      <dgm:prSet presAssocID="{BFFB48B6-B52A-472B-87D4-8DC7EB77614C}" presName="BalanceSpacing1" presStyleCnt="0"/>
      <dgm:spPr/>
    </dgm:pt>
    <dgm:pt modelId="{79F409F7-FD36-4929-9393-BC23B7E20D04}" type="pres">
      <dgm:prSet presAssocID="{B79DDEAF-7DB1-4362-A6BC-EC8A17F7A8F8}" presName="Accent1Text" presStyleLbl="node1" presStyleIdx="1" presStyleCnt="6"/>
      <dgm:spPr/>
    </dgm:pt>
    <dgm:pt modelId="{F41EDA0F-2C07-4356-9396-AA2627D06E5D}" type="pres">
      <dgm:prSet presAssocID="{B79DDEAF-7DB1-4362-A6BC-EC8A17F7A8F8}" presName="spaceBetweenRectangles" presStyleCnt="0"/>
      <dgm:spPr/>
    </dgm:pt>
    <dgm:pt modelId="{5A3D16C5-39CA-46AC-9DAD-F23E82572127}" type="pres">
      <dgm:prSet presAssocID="{3DD1E152-0E69-42D0-AA24-A9317C1D414C}" presName="composite" presStyleCnt="0"/>
      <dgm:spPr/>
    </dgm:pt>
    <dgm:pt modelId="{10CA157A-B83F-4D4F-A4E8-B396BFF7342F}" type="pres">
      <dgm:prSet presAssocID="{3DD1E152-0E69-42D0-AA24-A9317C1D414C}" presName="Parent1" presStyleLbl="node1" presStyleIdx="2" presStyleCnt="6">
        <dgm:presLayoutVars>
          <dgm:chMax val="1"/>
          <dgm:chPref val="1"/>
          <dgm:bulletEnabled val="1"/>
        </dgm:presLayoutVars>
      </dgm:prSet>
      <dgm:spPr/>
    </dgm:pt>
    <dgm:pt modelId="{C0579137-4995-4844-9105-D8A12697287C}" type="pres">
      <dgm:prSet presAssocID="{3DD1E152-0E69-42D0-AA24-A9317C1D414C}" presName="Childtext1" presStyleLbl="revTx" presStyleIdx="1" presStyleCnt="3">
        <dgm:presLayoutVars>
          <dgm:chMax val="0"/>
          <dgm:chPref val="0"/>
          <dgm:bulletEnabled val="1"/>
        </dgm:presLayoutVars>
      </dgm:prSet>
      <dgm:spPr/>
    </dgm:pt>
    <dgm:pt modelId="{5BCBDE42-AAD7-4863-A3FB-197890BF28AE}" type="pres">
      <dgm:prSet presAssocID="{3DD1E152-0E69-42D0-AA24-A9317C1D414C}" presName="BalanceSpacing" presStyleCnt="0"/>
      <dgm:spPr/>
    </dgm:pt>
    <dgm:pt modelId="{4AC964E4-265B-4DF8-BE86-04116F284616}" type="pres">
      <dgm:prSet presAssocID="{3DD1E152-0E69-42D0-AA24-A9317C1D414C}" presName="BalanceSpacing1" presStyleCnt="0"/>
      <dgm:spPr/>
    </dgm:pt>
    <dgm:pt modelId="{D5C7773F-3BC6-470B-848A-48358466BFCD}" type="pres">
      <dgm:prSet presAssocID="{FECB747F-C5FF-4E19-AC19-DA81F76FD5D8}" presName="Accent1Text" presStyleLbl="node1" presStyleIdx="3" presStyleCnt="6"/>
      <dgm:spPr/>
    </dgm:pt>
    <dgm:pt modelId="{706AAA2B-4E4E-4622-8B17-828E19FF63C4}" type="pres">
      <dgm:prSet presAssocID="{FECB747F-C5FF-4E19-AC19-DA81F76FD5D8}" presName="spaceBetweenRectangles" presStyleCnt="0"/>
      <dgm:spPr/>
    </dgm:pt>
    <dgm:pt modelId="{DA73303E-B71F-4970-8319-42B52634AFB9}" type="pres">
      <dgm:prSet presAssocID="{73ECE87E-A2E4-41AD-830C-24CC7D32B0E4}" presName="composite" presStyleCnt="0"/>
      <dgm:spPr/>
    </dgm:pt>
    <dgm:pt modelId="{4A25FBA8-527F-402F-9FCF-6E382084887E}" type="pres">
      <dgm:prSet presAssocID="{73ECE87E-A2E4-41AD-830C-24CC7D32B0E4}" presName="Parent1" presStyleLbl="node1" presStyleIdx="4" presStyleCnt="6">
        <dgm:presLayoutVars>
          <dgm:chMax val="1"/>
          <dgm:chPref val="1"/>
          <dgm:bulletEnabled val="1"/>
        </dgm:presLayoutVars>
      </dgm:prSet>
      <dgm:spPr/>
    </dgm:pt>
    <dgm:pt modelId="{3E77BB2A-1FE4-4123-BCC1-0D0756CB9DE6}" type="pres">
      <dgm:prSet presAssocID="{73ECE87E-A2E4-41AD-830C-24CC7D32B0E4}" presName="Childtext1" presStyleLbl="revTx" presStyleIdx="2" presStyleCnt="3">
        <dgm:presLayoutVars>
          <dgm:chMax val="0"/>
          <dgm:chPref val="0"/>
          <dgm:bulletEnabled val="1"/>
        </dgm:presLayoutVars>
      </dgm:prSet>
      <dgm:spPr/>
    </dgm:pt>
    <dgm:pt modelId="{FF906602-2050-4F30-93DE-34CFFBBDE67B}" type="pres">
      <dgm:prSet presAssocID="{73ECE87E-A2E4-41AD-830C-24CC7D32B0E4}" presName="BalanceSpacing" presStyleCnt="0"/>
      <dgm:spPr/>
    </dgm:pt>
    <dgm:pt modelId="{D6E70097-4C08-4009-A0D4-4AA17648905D}" type="pres">
      <dgm:prSet presAssocID="{73ECE87E-A2E4-41AD-830C-24CC7D32B0E4}" presName="BalanceSpacing1" presStyleCnt="0"/>
      <dgm:spPr/>
    </dgm:pt>
    <dgm:pt modelId="{7D11568C-EC75-406E-AAA3-0CBB5D35968A}" type="pres">
      <dgm:prSet presAssocID="{FEF20508-F08C-48A0-967D-8E506C8A26E0}" presName="Accent1Text" presStyleLbl="node1" presStyleIdx="5" presStyleCnt="6"/>
      <dgm:spPr/>
    </dgm:pt>
  </dgm:ptLst>
  <dgm:cxnLst>
    <dgm:cxn modelId="{35C4C60F-12CA-4BE1-8CDB-9ED1C9C8CC1F}" type="presOf" srcId="{BFFB48B6-B52A-472B-87D4-8DC7EB77614C}" destId="{502D0AFB-1024-46AD-8166-DA2899B52B2C}" srcOrd="0" destOrd="0" presId="urn:microsoft.com/office/officeart/2008/layout/AlternatingHexagons"/>
    <dgm:cxn modelId="{4621B42E-AE01-42A0-83DB-2B8E64D18784}" type="presOf" srcId="{B79DDEAF-7DB1-4362-A6BC-EC8A17F7A8F8}" destId="{79F409F7-FD36-4929-9393-BC23B7E20D04}" srcOrd="0" destOrd="0" presId="urn:microsoft.com/office/officeart/2008/layout/AlternatingHexagons"/>
    <dgm:cxn modelId="{F554A63B-6EF7-49CA-B880-82573D51FB5F}" srcId="{0BF96EDF-FDFB-437F-B241-21EDD51033F5}" destId="{BFFB48B6-B52A-472B-87D4-8DC7EB77614C}" srcOrd="0" destOrd="0" parTransId="{D2FA57FF-A70D-4372-B562-ACA301F07FEC}" sibTransId="{B79DDEAF-7DB1-4362-A6BC-EC8A17F7A8F8}"/>
    <dgm:cxn modelId="{DB85C955-0943-4023-A90F-532555BBF000}" type="presOf" srcId="{0BF96EDF-FDFB-437F-B241-21EDD51033F5}" destId="{52C6E297-B028-4990-9CBB-94DCBB71315E}" srcOrd="0" destOrd="0" presId="urn:microsoft.com/office/officeart/2008/layout/AlternatingHexagons"/>
    <dgm:cxn modelId="{97E11C58-3081-4A8A-8167-9CEFF9EC0046}" srcId="{0BF96EDF-FDFB-437F-B241-21EDD51033F5}" destId="{73ECE87E-A2E4-41AD-830C-24CC7D32B0E4}" srcOrd="2" destOrd="0" parTransId="{54230DB0-060B-4151-A7BB-0480336AFABA}" sibTransId="{FEF20508-F08C-48A0-967D-8E506C8A26E0}"/>
    <dgm:cxn modelId="{7789EA75-5044-4F59-BB9C-9D7FB21BCBFB}" type="presOf" srcId="{73ECE87E-A2E4-41AD-830C-24CC7D32B0E4}" destId="{4A25FBA8-527F-402F-9FCF-6E382084887E}" srcOrd="0" destOrd="0" presId="urn:microsoft.com/office/officeart/2008/layout/AlternatingHexagons"/>
    <dgm:cxn modelId="{5CF8EE80-D618-4B30-B689-9C1B20360D2E}" type="presOf" srcId="{FECB747F-C5FF-4E19-AC19-DA81F76FD5D8}" destId="{D5C7773F-3BC6-470B-848A-48358466BFCD}" srcOrd="0" destOrd="0" presId="urn:microsoft.com/office/officeart/2008/layout/AlternatingHexagons"/>
    <dgm:cxn modelId="{0D92FB91-EB4E-4F66-8768-1ACF323044ED}" srcId="{0BF96EDF-FDFB-437F-B241-21EDD51033F5}" destId="{3DD1E152-0E69-42D0-AA24-A9317C1D414C}" srcOrd="1" destOrd="0" parTransId="{329C5DD5-EACD-4488-BE12-5DB1F24B2A1B}" sibTransId="{FECB747F-C5FF-4E19-AC19-DA81F76FD5D8}"/>
    <dgm:cxn modelId="{F1BAF1A4-9373-4E88-80DC-76110318064E}" type="presOf" srcId="{3DD1E152-0E69-42D0-AA24-A9317C1D414C}" destId="{10CA157A-B83F-4D4F-A4E8-B396BFF7342F}" srcOrd="0" destOrd="0" presId="urn:microsoft.com/office/officeart/2008/layout/AlternatingHexagons"/>
    <dgm:cxn modelId="{2A267AD7-1CCC-4FFF-9B07-C319B7B637C2}" type="presOf" srcId="{FEF20508-F08C-48A0-967D-8E506C8A26E0}" destId="{7D11568C-EC75-406E-AAA3-0CBB5D35968A}" srcOrd="0" destOrd="0" presId="urn:microsoft.com/office/officeart/2008/layout/AlternatingHexagons"/>
    <dgm:cxn modelId="{48A06BF0-E848-4366-BBC9-6DCC999221FD}" type="presParOf" srcId="{52C6E297-B028-4990-9CBB-94DCBB71315E}" destId="{F4521893-F9B6-42AA-A34B-E57F9B91189B}" srcOrd="0" destOrd="0" presId="urn:microsoft.com/office/officeart/2008/layout/AlternatingHexagons"/>
    <dgm:cxn modelId="{B4F85614-6D8C-4042-9132-D616326D3A97}" type="presParOf" srcId="{F4521893-F9B6-42AA-A34B-E57F9B91189B}" destId="{502D0AFB-1024-46AD-8166-DA2899B52B2C}" srcOrd="0" destOrd="0" presId="urn:microsoft.com/office/officeart/2008/layout/AlternatingHexagons"/>
    <dgm:cxn modelId="{2EA1D68D-B4FC-4483-9E35-6121249C38EE}" type="presParOf" srcId="{F4521893-F9B6-42AA-A34B-E57F9B91189B}" destId="{A9940C9D-F2CC-4ABB-8CD9-7CFA0C8156C8}" srcOrd="1" destOrd="0" presId="urn:microsoft.com/office/officeart/2008/layout/AlternatingHexagons"/>
    <dgm:cxn modelId="{A4C9AAB6-7FB1-4F0A-B071-59E32D7AB747}" type="presParOf" srcId="{F4521893-F9B6-42AA-A34B-E57F9B91189B}" destId="{04DC5279-5719-4782-8D5B-EADBD40DD568}" srcOrd="2" destOrd="0" presId="urn:microsoft.com/office/officeart/2008/layout/AlternatingHexagons"/>
    <dgm:cxn modelId="{E2DCF61B-57C6-47BC-BB57-78B84300618D}" type="presParOf" srcId="{F4521893-F9B6-42AA-A34B-E57F9B91189B}" destId="{71FD8F34-8A24-43B3-A5B4-7800222A50C9}" srcOrd="3" destOrd="0" presId="urn:microsoft.com/office/officeart/2008/layout/AlternatingHexagons"/>
    <dgm:cxn modelId="{8D1E94D2-C654-4C96-9DC4-83C61B14F8D4}" type="presParOf" srcId="{F4521893-F9B6-42AA-A34B-E57F9B91189B}" destId="{79F409F7-FD36-4929-9393-BC23B7E20D04}" srcOrd="4" destOrd="0" presId="urn:microsoft.com/office/officeart/2008/layout/AlternatingHexagons"/>
    <dgm:cxn modelId="{07CE2C9D-E324-4956-9DAF-58BAF21F7F01}" type="presParOf" srcId="{52C6E297-B028-4990-9CBB-94DCBB71315E}" destId="{F41EDA0F-2C07-4356-9396-AA2627D06E5D}" srcOrd="1" destOrd="0" presId="urn:microsoft.com/office/officeart/2008/layout/AlternatingHexagons"/>
    <dgm:cxn modelId="{64C4DE6F-7C90-4D27-8A9E-AC26EBC68C34}" type="presParOf" srcId="{52C6E297-B028-4990-9CBB-94DCBB71315E}" destId="{5A3D16C5-39CA-46AC-9DAD-F23E82572127}" srcOrd="2" destOrd="0" presId="urn:microsoft.com/office/officeart/2008/layout/AlternatingHexagons"/>
    <dgm:cxn modelId="{7D2CEFA9-F065-49B7-8E86-9D5555354A30}" type="presParOf" srcId="{5A3D16C5-39CA-46AC-9DAD-F23E82572127}" destId="{10CA157A-B83F-4D4F-A4E8-B396BFF7342F}" srcOrd="0" destOrd="0" presId="urn:microsoft.com/office/officeart/2008/layout/AlternatingHexagons"/>
    <dgm:cxn modelId="{AFCB6F06-9803-4B5E-A025-5C3CAA13262E}" type="presParOf" srcId="{5A3D16C5-39CA-46AC-9DAD-F23E82572127}" destId="{C0579137-4995-4844-9105-D8A12697287C}" srcOrd="1" destOrd="0" presId="urn:microsoft.com/office/officeart/2008/layout/AlternatingHexagons"/>
    <dgm:cxn modelId="{EAAC9BE1-218B-4FDA-A464-E2A97E3CF4DC}" type="presParOf" srcId="{5A3D16C5-39CA-46AC-9DAD-F23E82572127}" destId="{5BCBDE42-AAD7-4863-A3FB-197890BF28AE}" srcOrd="2" destOrd="0" presId="urn:microsoft.com/office/officeart/2008/layout/AlternatingHexagons"/>
    <dgm:cxn modelId="{0427546E-5515-4989-953D-5FF1E1CBAB10}" type="presParOf" srcId="{5A3D16C5-39CA-46AC-9DAD-F23E82572127}" destId="{4AC964E4-265B-4DF8-BE86-04116F284616}" srcOrd="3" destOrd="0" presId="urn:microsoft.com/office/officeart/2008/layout/AlternatingHexagons"/>
    <dgm:cxn modelId="{BEFFC506-F7EC-4F3D-92E9-14AB3B1DDC20}" type="presParOf" srcId="{5A3D16C5-39CA-46AC-9DAD-F23E82572127}" destId="{D5C7773F-3BC6-470B-848A-48358466BFCD}" srcOrd="4" destOrd="0" presId="urn:microsoft.com/office/officeart/2008/layout/AlternatingHexagons"/>
    <dgm:cxn modelId="{2DDA9A0E-6CD0-4B68-9691-B1961B8CB85F}" type="presParOf" srcId="{52C6E297-B028-4990-9CBB-94DCBB71315E}" destId="{706AAA2B-4E4E-4622-8B17-828E19FF63C4}" srcOrd="3" destOrd="0" presId="urn:microsoft.com/office/officeart/2008/layout/AlternatingHexagons"/>
    <dgm:cxn modelId="{77B58DD5-7944-43B7-9C0B-FE6C2B6230D4}" type="presParOf" srcId="{52C6E297-B028-4990-9CBB-94DCBB71315E}" destId="{DA73303E-B71F-4970-8319-42B52634AFB9}" srcOrd="4" destOrd="0" presId="urn:microsoft.com/office/officeart/2008/layout/AlternatingHexagons"/>
    <dgm:cxn modelId="{A2F1F08D-4AFD-4778-92F1-A2A97FF9DF0C}" type="presParOf" srcId="{DA73303E-B71F-4970-8319-42B52634AFB9}" destId="{4A25FBA8-527F-402F-9FCF-6E382084887E}" srcOrd="0" destOrd="0" presId="urn:microsoft.com/office/officeart/2008/layout/AlternatingHexagons"/>
    <dgm:cxn modelId="{17BAF467-12A1-4093-8F80-D27F761C8DAB}" type="presParOf" srcId="{DA73303E-B71F-4970-8319-42B52634AFB9}" destId="{3E77BB2A-1FE4-4123-BCC1-0D0756CB9DE6}" srcOrd="1" destOrd="0" presId="urn:microsoft.com/office/officeart/2008/layout/AlternatingHexagons"/>
    <dgm:cxn modelId="{104343D1-BA0A-4513-9BE6-71D56622C79D}" type="presParOf" srcId="{DA73303E-B71F-4970-8319-42B52634AFB9}" destId="{FF906602-2050-4F30-93DE-34CFFBBDE67B}" srcOrd="2" destOrd="0" presId="urn:microsoft.com/office/officeart/2008/layout/AlternatingHexagons"/>
    <dgm:cxn modelId="{D91B2946-B684-458B-BE5E-518E6F454C23}" type="presParOf" srcId="{DA73303E-B71F-4970-8319-42B52634AFB9}" destId="{D6E70097-4C08-4009-A0D4-4AA17648905D}" srcOrd="3" destOrd="0" presId="urn:microsoft.com/office/officeart/2008/layout/AlternatingHexagons"/>
    <dgm:cxn modelId="{3E194B7E-324D-4FA9-A31C-3EECF99C0990}" type="presParOf" srcId="{DA73303E-B71F-4970-8319-42B52634AFB9}" destId="{7D11568C-EC75-406E-AAA3-0CBB5D35968A}" srcOrd="4" destOrd="0" presId="urn:microsoft.com/office/officeart/2008/layout/AlternatingHexagon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68A84BD-AFA4-45FE-A5DD-FFE3079A238C}" type="doc">
      <dgm:prSet loTypeId="urn:microsoft.com/office/officeart/2005/8/layout/hProcess7" loCatId="list" qsTypeId="urn:microsoft.com/office/officeart/2005/8/quickstyle/simple1" qsCatId="simple" csTypeId="urn:microsoft.com/office/officeart/2005/8/colors/colorful4" csCatId="colorful" phldr="1"/>
      <dgm:spPr/>
      <dgm:t>
        <a:bodyPr/>
        <a:lstStyle/>
        <a:p>
          <a:endParaRPr lang="en-US"/>
        </a:p>
      </dgm:t>
    </dgm:pt>
    <dgm:pt modelId="{75D5A598-2E02-435E-B0C3-0E56DAEC8FA4}">
      <dgm:prSet phldrT="[Text]"/>
      <dgm:spPr/>
      <dgm:t>
        <a:bodyPr/>
        <a:lstStyle/>
        <a:p>
          <a:endParaRPr lang="en-US" dirty="0"/>
        </a:p>
      </dgm:t>
    </dgm:pt>
    <dgm:pt modelId="{7E9B5D46-0F91-4CE5-BB0F-8B2C790700FD}" type="parTrans" cxnId="{B490472B-6E0D-4207-BE0C-79C18A16F433}">
      <dgm:prSet/>
      <dgm:spPr/>
      <dgm:t>
        <a:bodyPr/>
        <a:lstStyle/>
        <a:p>
          <a:endParaRPr lang="en-US"/>
        </a:p>
      </dgm:t>
    </dgm:pt>
    <dgm:pt modelId="{615A307A-5558-4D28-9B95-5F1BBC9BEE8F}" type="sibTrans" cxnId="{B490472B-6E0D-4207-BE0C-79C18A16F433}">
      <dgm:prSet/>
      <dgm:spPr/>
      <dgm:t>
        <a:bodyPr/>
        <a:lstStyle/>
        <a:p>
          <a:endParaRPr lang="en-US"/>
        </a:p>
      </dgm:t>
    </dgm:pt>
    <dgm:pt modelId="{A1BC3AF5-A72E-4005-A34A-7EFCD971A7A8}">
      <dgm:prSet phldrT="[Text]" custT="1"/>
      <dgm:spPr/>
      <dgm:t>
        <a:bodyPr/>
        <a:lstStyle/>
        <a:p>
          <a:endParaRPr lang="en-US" sz="2400" dirty="0">
            <a:solidFill>
              <a:schemeClr val="tx1"/>
            </a:solidFill>
          </a:endParaRPr>
        </a:p>
        <a:p>
          <a:r>
            <a:rPr lang="en-US" sz="2400" dirty="0">
              <a:solidFill>
                <a:schemeClr val="tx1"/>
              </a:solidFill>
            </a:rPr>
            <a:t># Imputation - fill missing values with mode (for categorical column)</a:t>
          </a:r>
          <a:endParaRPr lang="en-US" sz="2400" dirty="0"/>
        </a:p>
      </dgm:t>
    </dgm:pt>
    <dgm:pt modelId="{37AB3D68-20EA-4D6D-8D63-2F41724C7ABC}" type="parTrans" cxnId="{FEF79C45-77C8-4CC5-95C2-949C3E3F1F04}">
      <dgm:prSet/>
      <dgm:spPr/>
      <dgm:t>
        <a:bodyPr/>
        <a:lstStyle/>
        <a:p>
          <a:endParaRPr lang="en-US"/>
        </a:p>
      </dgm:t>
    </dgm:pt>
    <dgm:pt modelId="{CFDCE2D8-78A5-4648-82B6-0BE94A7F5CC1}" type="sibTrans" cxnId="{FEF79C45-77C8-4CC5-95C2-949C3E3F1F04}">
      <dgm:prSet/>
      <dgm:spPr/>
      <dgm:t>
        <a:bodyPr/>
        <a:lstStyle/>
        <a:p>
          <a:endParaRPr lang="en-US"/>
        </a:p>
      </dgm:t>
    </dgm:pt>
    <dgm:pt modelId="{0C4837A7-3773-4C06-9379-A8B3C3469516}">
      <dgm:prSet custT="1"/>
      <dgm:spPr/>
      <dgm:t>
        <a:bodyPr/>
        <a:lstStyle/>
        <a:p>
          <a:r>
            <a:rPr lang="en-US" sz="2400" dirty="0" err="1">
              <a:solidFill>
                <a:schemeClr val="tx1"/>
              </a:solidFill>
            </a:rPr>
            <a:t>df</a:t>
          </a:r>
          <a:r>
            <a:rPr lang="en-US" sz="2400" dirty="0">
              <a:solidFill>
                <a:schemeClr val="tx1"/>
              </a:solidFill>
            </a:rPr>
            <a:t>['1st_Road_Class'].</a:t>
          </a:r>
          <a:r>
            <a:rPr lang="en-US" sz="2400" dirty="0" err="1">
              <a:solidFill>
                <a:schemeClr val="tx1"/>
              </a:solidFill>
            </a:rPr>
            <a:t>fillna</a:t>
          </a:r>
          <a:r>
            <a:rPr lang="en-US" sz="2400" dirty="0">
              <a:solidFill>
                <a:schemeClr val="tx1"/>
              </a:solidFill>
            </a:rPr>
            <a:t>(</a:t>
          </a:r>
          <a:r>
            <a:rPr lang="en-US" sz="2400" dirty="0" err="1">
              <a:solidFill>
                <a:schemeClr val="tx1"/>
              </a:solidFill>
            </a:rPr>
            <a:t>df</a:t>
          </a:r>
          <a:r>
            <a:rPr lang="en-US" sz="2400" dirty="0">
              <a:solidFill>
                <a:schemeClr val="tx1"/>
              </a:solidFill>
            </a:rPr>
            <a:t>['1st_Road_Class'].mode()[0], </a:t>
          </a:r>
          <a:r>
            <a:rPr lang="en-US" sz="2400" dirty="0" err="1">
              <a:solidFill>
                <a:schemeClr val="tx1"/>
              </a:solidFill>
            </a:rPr>
            <a:t>inplace</a:t>
          </a:r>
          <a:r>
            <a:rPr lang="en-US" sz="2400" dirty="0">
              <a:solidFill>
                <a:schemeClr val="tx1"/>
              </a:solidFill>
            </a:rPr>
            <a:t>=True)</a:t>
          </a:r>
        </a:p>
      </dgm:t>
    </dgm:pt>
    <dgm:pt modelId="{AAE1B694-85A7-4208-9D61-9DC9D3BA3DD2}" type="parTrans" cxnId="{6E06BCD5-CB7D-47A8-B771-EDDA55864F2C}">
      <dgm:prSet/>
      <dgm:spPr/>
      <dgm:t>
        <a:bodyPr/>
        <a:lstStyle/>
        <a:p>
          <a:endParaRPr lang="en-US"/>
        </a:p>
      </dgm:t>
    </dgm:pt>
    <dgm:pt modelId="{D1595B42-A6F7-428B-9BBD-BE646F95E1C7}" type="sibTrans" cxnId="{6E06BCD5-CB7D-47A8-B771-EDDA55864F2C}">
      <dgm:prSet/>
      <dgm:spPr/>
      <dgm:t>
        <a:bodyPr/>
        <a:lstStyle/>
        <a:p>
          <a:endParaRPr lang="en-US"/>
        </a:p>
      </dgm:t>
    </dgm:pt>
    <dgm:pt modelId="{E5E397C5-CA09-42A7-8CE9-7643476A9433}">
      <dgm:prSet custT="1"/>
      <dgm:spPr/>
      <dgm:t>
        <a:bodyPr/>
        <a:lstStyle/>
        <a:p>
          <a:r>
            <a:rPr lang="en-US" sz="2400" dirty="0" err="1">
              <a:solidFill>
                <a:schemeClr val="tx1"/>
              </a:solidFill>
            </a:rPr>
            <a:t>df.to_csv</a:t>
          </a:r>
          <a:r>
            <a:rPr lang="en-US" sz="2400" dirty="0">
              <a:solidFill>
                <a:schemeClr val="tx1"/>
              </a:solidFill>
            </a:rPr>
            <a:t>('processed_dataset.csv', index=False)</a:t>
          </a:r>
        </a:p>
      </dgm:t>
    </dgm:pt>
    <dgm:pt modelId="{4D2D70FF-2C2A-41BC-AC51-0B5497925F55}" type="parTrans" cxnId="{91B75BA2-68AC-4F7F-AF2E-4AFE1889C06B}">
      <dgm:prSet/>
      <dgm:spPr/>
      <dgm:t>
        <a:bodyPr/>
        <a:lstStyle/>
        <a:p>
          <a:endParaRPr lang="en-US"/>
        </a:p>
      </dgm:t>
    </dgm:pt>
    <dgm:pt modelId="{B54AE737-E842-4301-B09C-19E3CCCCB321}" type="sibTrans" cxnId="{91B75BA2-68AC-4F7F-AF2E-4AFE1889C06B}">
      <dgm:prSet/>
      <dgm:spPr/>
      <dgm:t>
        <a:bodyPr/>
        <a:lstStyle/>
        <a:p>
          <a:endParaRPr lang="en-US"/>
        </a:p>
      </dgm:t>
    </dgm:pt>
    <dgm:pt modelId="{335C2E75-C6CF-4B43-A551-745AE4D1745B}">
      <dgm:prSet custT="1"/>
      <dgm:spPr/>
      <dgm:t>
        <a:bodyPr/>
        <a:lstStyle/>
        <a:p>
          <a:r>
            <a:rPr lang="en-US" sz="2400" dirty="0">
              <a:solidFill>
                <a:schemeClr val="tx1"/>
              </a:solidFill>
            </a:rPr>
            <a:t>print(</a:t>
          </a:r>
          <a:r>
            <a:rPr lang="en-US" sz="2400" dirty="0" err="1">
              <a:solidFill>
                <a:schemeClr val="tx1"/>
              </a:solidFill>
            </a:rPr>
            <a:t>df</a:t>
          </a:r>
          <a:r>
            <a:rPr lang="en-US" sz="2400" dirty="0">
              <a:solidFill>
                <a:schemeClr val="tx1"/>
              </a:solidFill>
            </a:rPr>
            <a:t>['1st_Road_Class'])</a:t>
          </a:r>
        </a:p>
      </dgm:t>
    </dgm:pt>
    <dgm:pt modelId="{32163AD8-B865-4F01-BA16-BCED489FA640}" type="parTrans" cxnId="{14F76D3A-9038-4A65-9DAD-D51BF01A1170}">
      <dgm:prSet/>
      <dgm:spPr/>
      <dgm:t>
        <a:bodyPr/>
        <a:lstStyle/>
        <a:p>
          <a:endParaRPr lang="en-US"/>
        </a:p>
      </dgm:t>
    </dgm:pt>
    <dgm:pt modelId="{71BB73BA-5185-4730-941A-9DD0C7073816}" type="sibTrans" cxnId="{14F76D3A-9038-4A65-9DAD-D51BF01A1170}">
      <dgm:prSet/>
      <dgm:spPr/>
      <dgm:t>
        <a:bodyPr/>
        <a:lstStyle/>
        <a:p>
          <a:endParaRPr lang="en-US"/>
        </a:p>
      </dgm:t>
    </dgm:pt>
    <dgm:pt modelId="{2192411C-63C7-4D2B-B2C1-BBD64F2B78D1}" type="pres">
      <dgm:prSet presAssocID="{D68A84BD-AFA4-45FE-A5DD-FFE3079A238C}" presName="Name0" presStyleCnt="0">
        <dgm:presLayoutVars>
          <dgm:dir/>
          <dgm:animLvl val="lvl"/>
          <dgm:resizeHandles val="exact"/>
        </dgm:presLayoutVars>
      </dgm:prSet>
      <dgm:spPr/>
    </dgm:pt>
    <dgm:pt modelId="{329A9F09-F99B-41E9-8835-39B28CE28509}" type="pres">
      <dgm:prSet presAssocID="{75D5A598-2E02-435E-B0C3-0E56DAEC8FA4}" presName="compositeNode" presStyleCnt="0">
        <dgm:presLayoutVars>
          <dgm:bulletEnabled val="1"/>
        </dgm:presLayoutVars>
      </dgm:prSet>
      <dgm:spPr/>
    </dgm:pt>
    <dgm:pt modelId="{D11C9ADC-7641-4CF3-A242-A4CAF5D0B224}" type="pres">
      <dgm:prSet presAssocID="{75D5A598-2E02-435E-B0C3-0E56DAEC8FA4}" presName="bgRect" presStyleLbl="node1" presStyleIdx="0" presStyleCnt="1" custLinFactNeighborX="15812" custLinFactNeighborY="-153"/>
      <dgm:spPr/>
    </dgm:pt>
    <dgm:pt modelId="{64FFE146-54F4-46CA-89D7-A12CCD0586DE}" type="pres">
      <dgm:prSet presAssocID="{75D5A598-2E02-435E-B0C3-0E56DAEC8FA4}" presName="parentNode" presStyleLbl="node1" presStyleIdx="0" presStyleCnt="1">
        <dgm:presLayoutVars>
          <dgm:chMax val="0"/>
          <dgm:bulletEnabled val="1"/>
        </dgm:presLayoutVars>
      </dgm:prSet>
      <dgm:spPr/>
    </dgm:pt>
    <dgm:pt modelId="{CB994684-9E63-477B-8E4A-77F0E0ED9AF3}" type="pres">
      <dgm:prSet presAssocID="{75D5A598-2E02-435E-B0C3-0E56DAEC8FA4}" presName="childNode" presStyleLbl="node1" presStyleIdx="0" presStyleCnt="1">
        <dgm:presLayoutVars>
          <dgm:bulletEnabled val="1"/>
        </dgm:presLayoutVars>
      </dgm:prSet>
      <dgm:spPr/>
    </dgm:pt>
  </dgm:ptLst>
  <dgm:cxnLst>
    <dgm:cxn modelId="{B490472B-6E0D-4207-BE0C-79C18A16F433}" srcId="{D68A84BD-AFA4-45FE-A5DD-FFE3079A238C}" destId="{75D5A598-2E02-435E-B0C3-0E56DAEC8FA4}" srcOrd="0" destOrd="0" parTransId="{7E9B5D46-0F91-4CE5-BB0F-8B2C790700FD}" sibTransId="{615A307A-5558-4D28-9B95-5F1BBC9BEE8F}"/>
    <dgm:cxn modelId="{14F76D3A-9038-4A65-9DAD-D51BF01A1170}" srcId="{75D5A598-2E02-435E-B0C3-0E56DAEC8FA4}" destId="{335C2E75-C6CF-4B43-A551-745AE4D1745B}" srcOrd="3" destOrd="0" parTransId="{32163AD8-B865-4F01-BA16-BCED489FA640}" sibTransId="{71BB73BA-5185-4730-941A-9DD0C7073816}"/>
    <dgm:cxn modelId="{FEF79C45-77C8-4CC5-95C2-949C3E3F1F04}" srcId="{75D5A598-2E02-435E-B0C3-0E56DAEC8FA4}" destId="{A1BC3AF5-A72E-4005-A34A-7EFCD971A7A8}" srcOrd="0" destOrd="0" parTransId="{37AB3D68-20EA-4D6D-8D63-2F41724C7ABC}" sibTransId="{CFDCE2D8-78A5-4648-82B6-0BE94A7F5CC1}"/>
    <dgm:cxn modelId="{779B1D56-B8AF-48B9-8358-2C80132D3F33}" type="presOf" srcId="{335C2E75-C6CF-4B43-A551-745AE4D1745B}" destId="{CB994684-9E63-477B-8E4A-77F0E0ED9AF3}" srcOrd="0" destOrd="3" presId="urn:microsoft.com/office/officeart/2005/8/layout/hProcess7"/>
    <dgm:cxn modelId="{8EBDFB5F-BDE3-4375-AB2A-1ECCA1B72633}" type="presOf" srcId="{75D5A598-2E02-435E-B0C3-0E56DAEC8FA4}" destId="{D11C9ADC-7641-4CF3-A242-A4CAF5D0B224}" srcOrd="0" destOrd="0" presId="urn:microsoft.com/office/officeart/2005/8/layout/hProcess7"/>
    <dgm:cxn modelId="{0AAB5666-7515-4AC7-B71D-484379774D5F}" type="presOf" srcId="{75D5A598-2E02-435E-B0C3-0E56DAEC8FA4}" destId="{64FFE146-54F4-46CA-89D7-A12CCD0586DE}" srcOrd="1" destOrd="0" presId="urn:microsoft.com/office/officeart/2005/8/layout/hProcess7"/>
    <dgm:cxn modelId="{98E26A98-E8E0-4D19-B4B9-FD56142C23E1}" type="presOf" srcId="{A1BC3AF5-A72E-4005-A34A-7EFCD971A7A8}" destId="{CB994684-9E63-477B-8E4A-77F0E0ED9AF3}" srcOrd="0" destOrd="0" presId="urn:microsoft.com/office/officeart/2005/8/layout/hProcess7"/>
    <dgm:cxn modelId="{91B75BA2-68AC-4F7F-AF2E-4AFE1889C06B}" srcId="{75D5A598-2E02-435E-B0C3-0E56DAEC8FA4}" destId="{E5E397C5-CA09-42A7-8CE9-7643476A9433}" srcOrd="2" destOrd="0" parTransId="{4D2D70FF-2C2A-41BC-AC51-0B5497925F55}" sibTransId="{B54AE737-E842-4301-B09C-19E3CCCCB321}"/>
    <dgm:cxn modelId="{ED6094C8-23C9-4D0A-9EC0-9243E03F452B}" type="presOf" srcId="{D68A84BD-AFA4-45FE-A5DD-FFE3079A238C}" destId="{2192411C-63C7-4D2B-B2C1-BBD64F2B78D1}" srcOrd="0" destOrd="0" presId="urn:microsoft.com/office/officeart/2005/8/layout/hProcess7"/>
    <dgm:cxn modelId="{B66E1CD4-FBFF-4CA7-BE6C-5A3C3DBDE9D0}" type="presOf" srcId="{0C4837A7-3773-4C06-9379-A8B3C3469516}" destId="{CB994684-9E63-477B-8E4A-77F0E0ED9AF3}" srcOrd="0" destOrd="1" presId="urn:microsoft.com/office/officeart/2005/8/layout/hProcess7"/>
    <dgm:cxn modelId="{6E06BCD5-CB7D-47A8-B771-EDDA55864F2C}" srcId="{75D5A598-2E02-435E-B0C3-0E56DAEC8FA4}" destId="{0C4837A7-3773-4C06-9379-A8B3C3469516}" srcOrd="1" destOrd="0" parTransId="{AAE1B694-85A7-4208-9D61-9DC9D3BA3DD2}" sibTransId="{D1595B42-A6F7-428B-9BBD-BE646F95E1C7}"/>
    <dgm:cxn modelId="{CE25F7D5-5157-4EBF-BB9C-1C996CCC992D}" type="presOf" srcId="{E5E397C5-CA09-42A7-8CE9-7643476A9433}" destId="{CB994684-9E63-477B-8E4A-77F0E0ED9AF3}" srcOrd="0" destOrd="2" presId="urn:microsoft.com/office/officeart/2005/8/layout/hProcess7"/>
    <dgm:cxn modelId="{ED891CC8-CC49-4C7D-8E47-899CDA2230FA}" type="presParOf" srcId="{2192411C-63C7-4D2B-B2C1-BBD64F2B78D1}" destId="{329A9F09-F99B-41E9-8835-39B28CE28509}" srcOrd="0" destOrd="0" presId="urn:microsoft.com/office/officeart/2005/8/layout/hProcess7"/>
    <dgm:cxn modelId="{D29C1404-20A0-44A5-883D-7DB89346FBF0}" type="presParOf" srcId="{329A9F09-F99B-41E9-8835-39B28CE28509}" destId="{D11C9ADC-7641-4CF3-A242-A4CAF5D0B224}" srcOrd="0" destOrd="0" presId="urn:microsoft.com/office/officeart/2005/8/layout/hProcess7"/>
    <dgm:cxn modelId="{4C2DE26D-EBBD-4F81-A6D9-4A235200F12C}" type="presParOf" srcId="{329A9F09-F99B-41E9-8835-39B28CE28509}" destId="{64FFE146-54F4-46CA-89D7-A12CCD0586DE}" srcOrd="1" destOrd="0" presId="urn:microsoft.com/office/officeart/2005/8/layout/hProcess7"/>
    <dgm:cxn modelId="{BB1627EA-3C08-41F5-842A-8D93D41CAD05}" type="presParOf" srcId="{329A9F09-F99B-41E9-8835-39B28CE28509}" destId="{CB994684-9E63-477B-8E4A-77F0E0ED9AF3}"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3E0E74A-90DD-444C-9676-33C7CB198903}" type="doc">
      <dgm:prSet loTypeId="urn:microsoft.com/office/officeart/2005/8/layout/pyramid2" loCatId="list" qsTypeId="urn:microsoft.com/office/officeart/2005/8/quickstyle/simple1" qsCatId="simple" csTypeId="urn:microsoft.com/office/officeart/2005/8/colors/colorful4" csCatId="colorful" phldr="1"/>
      <dgm:spPr/>
    </dgm:pt>
    <dgm:pt modelId="{390D8854-78CA-44C9-B501-1A09F88418B6}">
      <dgm:prSet phldrT="[Text]"/>
      <dgm:spPr/>
      <dgm:t>
        <a:bodyPr/>
        <a:lstStyle/>
        <a:p>
          <a:r>
            <a:rPr lang="en-IN" dirty="0">
              <a:latin typeface="+mn-lt"/>
            </a:rPr>
            <a:t>Hypothesis testing is a statistical technique used to make inferences and draw conclusions about population parameters based on sample data.</a:t>
          </a:r>
          <a:endParaRPr lang="en-US" dirty="0"/>
        </a:p>
      </dgm:t>
    </dgm:pt>
    <dgm:pt modelId="{21C8E550-758C-4CEE-A785-4A650BCFD9C8}" type="parTrans" cxnId="{EAC67175-8D93-4C22-84B1-C497A8962DB4}">
      <dgm:prSet/>
      <dgm:spPr/>
      <dgm:t>
        <a:bodyPr/>
        <a:lstStyle/>
        <a:p>
          <a:endParaRPr lang="en-US"/>
        </a:p>
      </dgm:t>
    </dgm:pt>
    <dgm:pt modelId="{75E8E4D1-945B-494C-902B-A11342315B64}" type="sibTrans" cxnId="{EAC67175-8D93-4C22-84B1-C497A8962DB4}">
      <dgm:prSet/>
      <dgm:spPr/>
      <dgm:t>
        <a:bodyPr/>
        <a:lstStyle/>
        <a:p>
          <a:endParaRPr lang="en-US"/>
        </a:p>
      </dgm:t>
    </dgm:pt>
    <dgm:pt modelId="{EEE65305-A6CB-47CF-B6C9-A8B058524FFD}">
      <dgm:prSet phldrT="[Text]"/>
      <dgm:spPr/>
      <dgm:t>
        <a:bodyPr/>
        <a:lstStyle/>
        <a:p>
          <a:r>
            <a:rPr lang="en-IN" dirty="0">
              <a:latin typeface="+mn-lt"/>
            </a:rPr>
            <a:t>It involves formulating two competing hypotheses, the null hypothesis (H0) and the alternative hypothesis (Ha), and then </a:t>
          </a:r>
          <a:r>
            <a:rPr lang="en-IN" dirty="0" err="1">
              <a:latin typeface="+mn-lt"/>
            </a:rPr>
            <a:t>analyzing</a:t>
          </a:r>
          <a:r>
            <a:rPr lang="en-IN" dirty="0">
              <a:latin typeface="+mn-lt"/>
            </a:rPr>
            <a:t> the data to determine which hypothesis is supported by the evidence.</a:t>
          </a:r>
          <a:endParaRPr lang="en-US" dirty="0"/>
        </a:p>
      </dgm:t>
    </dgm:pt>
    <dgm:pt modelId="{7C642B3C-3624-442E-8ADF-33D5FBA59F7D}" type="parTrans" cxnId="{0957501E-F7CA-4257-AE73-3847EEE3A0F8}">
      <dgm:prSet/>
      <dgm:spPr/>
      <dgm:t>
        <a:bodyPr/>
        <a:lstStyle/>
        <a:p>
          <a:endParaRPr lang="en-US"/>
        </a:p>
      </dgm:t>
    </dgm:pt>
    <dgm:pt modelId="{C1F4159A-8570-4270-94A2-D0CECFD59A82}" type="sibTrans" cxnId="{0957501E-F7CA-4257-AE73-3847EEE3A0F8}">
      <dgm:prSet/>
      <dgm:spPr/>
      <dgm:t>
        <a:bodyPr/>
        <a:lstStyle/>
        <a:p>
          <a:endParaRPr lang="en-US"/>
        </a:p>
      </dgm:t>
    </dgm:pt>
    <dgm:pt modelId="{924857A1-D8BF-4067-8B3E-A54344D30CB6}">
      <dgm:prSet phldrT="[Text]"/>
      <dgm:spPr/>
      <dgm:t>
        <a:bodyPr/>
        <a:lstStyle/>
        <a:p>
          <a:r>
            <a:rPr lang="en-IN" dirty="0"/>
            <a:t>Hypothesis testing is essential in data science as it enables us to draw conclusions, make informed     decisions, assess relationships</a:t>
          </a:r>
          <a:endParaRPr lang="en-US" dirty="0"/>
        </a:p>
      </dgm:t>
    </dgm:pt>
    <dgm:pt modelId="{7FF781AC-F08A-4A17-B5F4-194ED4C22939}" type="parTrans" cxnId="{450735BF-6A46-4947-B9A4-46092E463FBC}">
      <dgm:prSet/>
      <dgm:spPr/>
      <dgm:t>
        <a:bodyPr/>
        <a:lstStyle/>
        <a:p>
          <a:endParaRPr lang="en-US"/>
        </a:p>
      </dgm:t>
    </dgm:pt>
    <dgm:pt modelId="{7E29DE7B-8F25-4347-B15D-1B9B648F3928}" type="sibTrans" cxnId="{450735BF-6A46-4947-B9A4-46092E463FBC}">
      <dgm:prSet/>
      <dgm:spPr/>
      <dgm:t>
        <a:bodyPr/>
        <a:lstStyle/>
        <a:p>
          <a:endParaRPr lang="en-US"/>
        </a:p>
      </dgm:t>
    </dgm:pt>
    <dgm:pt modelId="{923A2487-80B1-4912-AD8F-11504244EDFF}">
      <dgm:prSet phldrT="[Text]"/>
      <dgm:spPr/>
      <dgm:t>
        <a:bodyPr/>
        <a:lstStyle/>
        <a:p>
          <a:r>
            <a:rPr lang="en-IN"/>
            <a:t>It forms the basis for evidence-based decision-making and contributes to the credibility and reliability of data-driven insights</a:t>
          </a:r>
          <a:endParaRPr lang="en-US" dirty="0"/>
        </a:p>
      </dgm:t>
    </dgm:pt>
    <dgm:pt modelId="{0F6D40E7-200E-4BC2-A28F-9E37AAFBDA4E}" type="parTrans" cxnId="{9907FA4F-7E85-46F5-9BBA-0C96DC7E8F39}">
      <dgm:prSet/>
      <dgm:spPr/>
      <dgm:t>
        <a:bodyPr/>
        <a:lstStyle/>
        <a:p>
          <a:endParaRPr lang="en-US"/>
        </a:p>
      </dgm:t>
    </dgm:pt>
    <dgm:pt modelId="{1E4DD3A6-8035-499A-AA7A-E01F27B03085}" type="sibTrans" cxnId="{9907FA4F-7E85-46F5-9BBA-0C96DC7E8F39}">
      <dgm:prSet/>
      <dgm:spPr/>
      <dgm:t>
        <a:bodyPr/>
        <a:lstStyle/>
        <a:p>
          <a:endParaRPr lang="en-US"/>
        </a:p>
      </dgm:t>
    </dgm:pt>
    <dgm:pt modelId="{6ED6B7AA-CEC2-4924-84D4-EFA9C0DF3094}" type="pres">
      <dgm:prSet presAssocID="{A3E0E74A-90DD-444C-9676-33C7CB198903}" presName="compositeShape" presStyleCnt="0">
        <dgm:presLayoutVars>
          <dgm:dir/>
          <dgm:resizeHandles/>
        </dgm:presLayoutVars>
      </dgm:prSet>
      <dgm:spPr/>
    </dgm:pt>
    <dgm:pt modelId="{EF1ED254-6F5C-4291-81A8-991D255DF361}" type="pres">
      <dgm:prSet presAssocID="{A3E0E74A-90DD-444C-9676-33C7CB198903}" presName="pyramid" presStyleLbl="node1" presStyleIdx="0" presStyleCnt="1" custLinFactNeighborX="-48731" custLinFactNeighborY="595"/>
      <dgm:spPr/>
    </dgm:pt>
    <dgm:pt modelId="{8E914C48-4A3E-4CE9-9408-5A77B56BF097}" type="pres">
      <dgm:prSet presAssocID="{A3E0E74A-90DD-444C-9676-33C7CB198903}" presName="theList" presStyleCnt="0"/>
      <dgm:spPr/>
    </dgm:pt>
    <dgm:pt modelId="{F7AE68B4-A3ED-4ED5-800E-09E86FC8F698}" type="pres">
      <dgm:prSet presAssocID="{390D8854-78CA-44C9-B501-1A09F88418B6}" presName="aNode" presStyleLbl="fgAcc1" presStyleIdx="0" presStyleCnt="4">
        <dgm:presLayoutVars>
          <dgm:bulletEnabled val="1"/>
        </dgm:presLayoutVars>
      </dgm:prSet>
      <dgm:spPr/>
    </dgm:pt>
    <dgm:pt modelId="{9F9D6E19-6C07-4041-8D6B-123B4300503F}" type="pres">
      <dgm:prSet presAssocID="{390D8854-78CA-44C9-B501-1A09F88418B6}" presName="aSpace" presStyleCnt="0"/>
      <dgm:spPr/>
    </dgm:pt>
    <dgm:pt modelId="{60B14741-CB70-4C07-A4F4-75316B688439}" type="pres">
      <dgm:prSet presAssocID="{EEE65305-A6CB-47CF-B6C9-A8B058524FFD}" presName="aNode" presStyleLbl="fgAcc1" presStyleIdx="1" presStyleCnt="4">
        <dgm:presLayoutVars>
          <dgm:bulletEnabled val="1"/>
        </dgm:presLayoutVars>
      </dgm:prSet>
      <dgm:spPr/>
    </dgm:pt>
    <dgm:pt modelId="{AC3A3DDE-5707-4861-AB08-C707A2F543A7}" type="pres">
      <dgm:prSet presAssocID="{EEE65305-A6CB-47CF-B6C9-A8B058524FFD}" presName="aSpace" presStyleCnt="0"/>
      <dgm:spPr/>
    </dgm:pt>
    <dgm:pt modelId="{A22BA024-7F5C-40C9-B07C-B5C19B5D9892}" type="pres">
      <dgm:prSet presAssocID="{924857A1-D8BF-4067-8B3E-A54344D30CB6}" presName="aNode" presStyleLbl="fgAcc1" presStyleIdx="2" presStyleCnt="4">
        <dgm:presLayoutVars>
          <dgm:bulletEnabled val="1"/>
        </dgm:presLayoutVars>
      </dgm:prSet>
      <dgm:spPr/>
    </dgm:pt>
    <dgm:pt modelId="{36858DB2-18E2-4A96-BF6B-9AD46C523CD6}" type="pres">
      <dgm:prSet presAssocID="{924857A1-D8BF-4067-8B3E-A54344D30CB6}" presName="aSpace" presStyleCnt="0"/>
      <dgm:spPr/>
    </dgm:pt>
    <dgm:pt modelId="{48FE4CB6-4AB8-4D09-8F5A-A4BF36C0E4E9}" type="pres">
      <dgm:prSet presAssocID="{923A2487-80B1-4912-AD8F-11504244EDFF}" presName="aNode" presStyleLbl="fgAcc1" presStyleIdx="3" presStyleCnt="4">
        <dgm:presLayoutVars>
          <dgm:bulletEnabled val="1"/>
        </dgm:presLayoutVars>
      </dgm:prSet>
      <dgm:spPr/>
    </dgm:pt>
    <dgm:pt modelId="{E03CD382-E1B1-4EAE-A1CC-46D17ACA2E75}" type="pres">
      <dgm:prSet presAssocID="{923A2487-80B1-4912-AD8F-11504244EDFF}" presName="aSpace" presStyleCnt="0"/>
      <dgm:spPr/>
    </dgm:pt>
  </dgm:ptLst>
  <dgm:cxnLst>
    <dgm:cxn modelId="{9D905600-87FE-43B8-AFA9-9DA059C071E7}" type="presOf" srcId="{924857A1-D8BF-4067-8B3E-A54344D30CB6}" destId="{A22BA024-7F5C-40C9-B07C-B5C19B5D9892}" srcOrd="0" destOrd="0" presId="urn:microsoft.com/office/officeart/2005/8/layout/pyramid2"/>
    <dgm:cxn modelId="{D3350814-7176-4455-AB6B-4074EB88C1AF}" type="presOf" srcId="{923A2487-80B1-4912-AD8F-11504244EDFF}" destId="{48FE4CB6-4AB8-4D09-8F5A-A4BF36C0E4E9}" srcOrd="0" destOrd="0" presId="urn:microsoft.com/office/officeart/2005/8/layout/pyramid2"/>
    <dgm:cxn modelId="{15A4D319-BBAD-4E9D-8A4C-0FCB4253D57E}" type="presOf" srcId="{EEE65305-A6CB-47CF-B6C9-A8B058524FFD}" destId="{60B14741-CB70-4C07-A4F4-75316B688439}" srcOrd="0" destOrd="0" presId="urn:microsoft.com/office/officeart/2005/8/layout/pyramid2"/>
    <dgm:cxn modelId="{0957501E-F7CA-4257-AE73-3847EEE3A0F8}" srcId="{A3E0E74A-90DD-444C-9676-33C7CB198903}" destId="{EEE65305-A6CB-47CF-B6C9-A8B058524FFD}" srcOrd="1" destOrd="0" parTransId="{7C642B3C-3624-442E-8ADF-33D5FBA59F7D}" sibTransId="{C1F4159A-8570-4270-94A2-D0CECFD59A82}"/>
    <dgm:cxn modelId="{3E6F5A4D-AD8E-4F5E-8DC0-04E86CC36B7B}" type="presOf" srcId="{A3E0E74A-90DD-444C-9676-33C7CB198903}" destId="{6ED6B7AA-CEC2-4924-84D4-EFA9C0DF3094}" srcOrd="0" destOrd="0" presId="urn:microsoft.com/office/officeart/2005/8/layout/pyramid2"/>
    <dgm:cxn modelId="{9907FA4F-7E85-46F5-9BBA-0C96DC7E8F39}" srcId="{A3E0E74A-90DD-444C-9676-33C7CB198903}" destId="{923A2487-80B1-4912-AD8F-11504244EDFF}" srcOrd="3" destOrd="0" parTransId="{0F6D40E7-200E-4BC2-A28F-9E37AAFBDA4E}" sibTransId="{1E4DD3A6-8035-499A-AA7A-E01F27B03085}"/>
    <dgm:cxn modelId="{FDE9BB69-69B3-4B86-B3E8-2A47D10C2F7F}" type="presOf" srcId="{390D8854-78CA-44C9-B501-1A09F88418B6}" destId="{F7AE68B4-A3ED-4ED5-800E-09E86FC8F698}" srcOrd="0" destOrd="0" presId="urn:microsoft.com/office/officeart/2005/8/layout/pyramid2"/>
    <dgm:cxn modelId="{EAC67175-8D93-4C22-84B1-C497A8962DB4}" srcId="{A3E0E74A-90DD-444C-9676-33C7CB198903}" destId="{390D8854-78CA-44C9-B501-1A09F88418B6}" srcOrd="0" destOrd="0" parTransId="{21C8E550-758C-4CEE-A785-4A650BCFD9C8}" sibTransId="{75E8E4D1-945B-494C-902B-A11342315B64}"/>
    <dgm:cxn modelId="{450735BF-6A46-4947-B9A4-46092E463FBC}" srcId="{A3E0E74A-90DD-444C-9676-33C7CB198903}" destId="{924857A1-D8BF-4067-8B3E-A54344D30CB6}" srcOrd="2" destOrd="0" parTransId="{7FF781AC-F08A-4A17-B5F4-194ED4C22939}" sibTransId="{7E29DE7B-8F25-4347-B15D-1B9B648F3928}"/>
    <dgm:cxn modelId="{21991771-E386-4F36-8A5E-83001E8B769B}" type="presParOf" srcId="{6ED6B7AA-CEC2-4924-84D4-EFA9C0DF3094}" destId="{EF1ED254-6F5C-4291-81A8-991D255DF361}" srcOrd="0" destOrd="0" presId="urn:microsoft.com/office/officeart/2005/8/layout/pyramid2"/>
    <dgm:cxn modelId="{AC90CEFB-61F3-4630-B4F9-7C0BC3924084}" type="presParOf" srcId="{6ED6B7AA-CEC2-4924-84D4-EFA9C0DF3094}" destId="{8E914C48-4A3E-4CE9-9408-5A77B56BF097}" srcOrd="1" destOrd="0" presId="urn:microsoft.com/office/officeart/2005/8/layout/pyramid2"/>
    <dgm:cxn modelId="{E49E57DB-5670-482B-A968-5FCDF344D844}" type="presParOf" srcId="{8E914C48-4A3E-4CE9-9408-5A77B56BF097}" destId="{F7AE68B4-A3ED-4ED5-800E-09E86FC8F698}" srcOrd="0" destOrd="0" presId="urn:microsoft.com/office/officeart/2005/8/layout/pyramid2"/>
    <dgm:cxn modelId="{A65D9F92-77DA-4554-BAE0-1F5FC949101E}" type="presParOf" srcId="{8E914C48-4A3E-4CE9-9408-5A77B56BF097}" destId="{9F9D6E19-6C07-4041-8D6B-123B4300503F}" srcOrd="1" destOrd="0" presId="urn:microsoft.com/office/officeart/2005/8/layout/pyramid2"/>
    <dgm:cxn modelId="{D4526DC7-910F-44FF-B0B1-A8243D7EF07D}" type="presParOf" srcId="{8E914C48-4A3E-4CE9-9408-5A77B56BF097}" destId="{60B14741-CB70-4C07-A4F4-75316B688439}" srcOrd="2" destOrd="0" presId="urn:microsoft.com/office/officeart/2005/8/layout/pyramid2"/>
    <dgm:cxn modelId="{901E3B7E-79AE-409D-A7CE-1EDB34030458}" type="presParOf" srcId="{8E914C48-4A3E-4CE9-9408-5A77B56BF097}" destId="{AC3A3DDE-5707-4861-AB08-C707A2F543A7}" srcOrd="3" destOrd="0" presId="urn:microsoft.com/office/officeart/2005/8/layout/pyramid2"/>
    <dgm:cxn modelId="{10E4216B-C767-43CB-8219-7729F56BDA2E}" type="presParOf" srcId="{8E914C48-4A3E-4CE9-9408-5A77B56BF097}" destId="{A22BA024-7F5C-40C9-B07C-B5C19B5D9892}" srcOrd="4" destOrd="0" presId="urn:microsoft.com/office/officeart/2005/8/layout/pyramid2"/>
    <dgm:cxn modelId="{C7DF965D-A7E7-48BD-8CF6-72EC921224D2}" type="presParOf" srcId="{8E914C48-4A3E-4CE9-9408-5A77B56BF097}" destId="{36858DB2-18E2-4A96-BF6B-9AD46C523CD6}" srcOrd="5" destOrd="0" presId="urn:microsoft.com/office/officeart/2005/8/layout/pyramid2"/>
    <dgm:cxn modelId="{76AB9FB5-D969-4BF0-8B0A-6A6A07870602}" type="presParOf" srcId="{8E914C48-4A3E-4CE9-9408-5A77B56BF097}" destId="{48FE4CB6-4AB8-4D09-8F5A-A4BF36C0E4E9}" srcOrd="6" destOrd="0" presId="urn:microsoft.com/office/officeart/2005/8/layout/pyramid2"/>
    <dgm:cxn modelId="{481728D3-59B2-44EF-A0FF-97DEBD3E33FE}" type="presParOf" srcId="{8E914C48-4A3E-4CE9-9408-5A77B56BF097}" destId="{E03CD382-E1B1-4EAE-A1CC-46D17ACA2E75}" srcOrd="7"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3A09DE-A378-4AF8-9397-01BBB704F3A7}">
      <dsp:nvSpPr>
        <dsp:cNvPr id="0" name=""/>
        <dsp:cNvSpPr/>
      </dsp:nvSpPr>
      <dsp:spPr>
        <a:xfrm>
          <a:off x="3884421" y="1393"/>
          <a:ext cx="1590327" cy="10337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u="sng" kern="1200" dirty="0" err="1"/>
            <a:t>Aatish</a:t>
          </a:r>
          <a:r>
            <a:rPr lang="en-US" sz="1600" u="sng" kern="1200" dirty="0"/>
            <a:t> </a:t>
          </a:r>
          <a:r>
            <a:rPr lang="en-US" sz="1600" u="sng" kern="1200" dirty="0" err="1"/>
            <a:t>Mathur</a:t>
          </a:r>
          <a:r>
            <a:rPr lang="en-US" sz="1600" u="sng" kern="1200" dirty="0"/>
            <a:t> </a:t>
          </a:r>
          <a:br>
            <a:rPr lang="en-US" sz="1600" kern="1200" dirty="0"/>
          </a:br>
          <a:r>
            <a:rPr lang="en-US" sz="1600" kern="1200" dirty="0"/>
            <a:t>Process Manager, Amex</a:t>
          </a:r>
        </a:p>
      </dsp:txBody>
      <dsp:txXfrm>
        <a:off x="3934883" y="51855"/>
        <a:ext cx="1489403" cy="932789"/>
      </dsp:txXfrm>
    </dsp:sp>
    <dsp:sp modelId="{3E6806F1-D2D6-49C0-8ED4-993B13D4FB3E}">
      <dsp:nvSpPr>
        <dsp:cNvPr id="0" name=""/>
        <dsp:cNvSpPr/>
      </dsp:nvSpPr>
      <dsp:spPr>
        <a:xfrm>
          <a:off x="1729685" y="518249"/>
          <a:ext cx="5899800" cy="5899800"/>
        </a:xfrm>
        <a:custGeom>
          <a:avLst/>
          <a:gdLst/>
          <a:ahLst/>
          <a:cxnLst/>
          <a:rect l="0" t="0" r="0" b="0"/>
          <a:pathLst>
            <a:path>
              <a:moveTo>
                <a:pt x="3755585" y="112157"/>
              </a:moveTo>
              <a:arcTo wR="2949900" hR="2949900" stAng="17151011" swAng="1255873"/>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EA52DE5-3F02-4AAB-B2C3-73E915E4862B}">
      <dsp:nvSpPr>
        <dsp:cNvPr id="0" name=""/>
        <dsp:cNvSpPr/>
      </dsp:nvSpPr>
      <dsp:spPr>
        <a:xfrm>
          <a:off x="6190746" y="1112060"/>
          <a:ext cx="1590327" cy="10337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u="sng" kern="1200" dirty="0" err="1"/>
            <a:t>Aditya</a:t>
          </a:r>
          <a:r>
            <a:rPr lang="en-US" sz="1600" u="sng" kern="1200" dirty="0"/>
            <a:t> Singh</a:t>
          </a:r>
          <a:br>
            <a:rPr lang="en-US" sz="1600" kern="1200" dirty="0"/>
          </a:br>
          <a:r>
            <a:rPr lang="en-US" sz="1600" kern="1200" dirty="0"/>
            <a:t>Digital Content Producer, TOI</a:t>
          </a:r>
        </a:p>
      </dsp:txBody>
      <dsp:txXfrm>
        <a:off x="6241208" y="1162522"/>
        <a:ext cx="1489403" cy="932789"/>
      </dsp:txXfrm>
    </dsp:sp>
    <dsp:sp modelId="{22FEADDD-6F0A-4971-86BD-CFFB3565367A}">
      <dsp:nvSpPr>
        <dsp:cNvPr id="0" name=""/>
        <dsp:cNvSpPr/>
      </dsp:nvSpPr>
      <dsp:spPr>
        <a:xfrm>
          <a:off x="1729685" y="518249"/>
          <a:ext cx="5899800" cy="5899800"/>
        </a:xfrm>
        <a:custGeom>
          <a:avLst/>
          <a:gdLst/>
          <a:ahLst/>
          <a:cxnLst/>
          <a:rect l="0" t="0" r="0" b="0"/>
          <a:pathLst>
            <a:path>
              <a:moveTo>
                <a:pt x="5593463" y="1640899"/>
              </a:moveTo>
              <a:arcTo wR="2949900" hR="2949900" stAng="20019419" swAng="1725865"/>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F57250C-DC32-4F14-8355-3A339429594C}">
      <dsp:nvSpPr>
        <dsp:cNvPr id="0" name=""/>
        <dsp:cNvSpPr/>
      </dsp:nvSpPr>
      <dsp:spPr>
        <a:xfrm>
          <a:off x="6760361" y="3607708"/>
          <a:ext cx="1590327" cy="10337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u="sng" kern="1200" dirty="0" err="1"/>
            <a:t>Akshara</a:t>
          </a:r>
          <a:r>
            <a:rPr lang="en-US" sz="1600" u="sng" kern="1200" dirty="0"/>
            <a:t> S Vijay</a:t>
          </a:r>
          <a:br>
            <a:rPr lang="en-US" sz="1600" u="sng" kern="1200" dirty="0"/>
          </a:br>
          <a:r>
            <a:rPr lang="en-US" sz="1600" kern="1200" dirty="0"/>
            <a:t>Developer 1</a:t>
          </a:r>
        </a:p>
      </dsp:txBody>
      <dsp:txXfrm>
        <a:off x="6810823" y="3658170"/>
        <a:ext cx="1489403" cy="932789"/>
      </dsp:txXfrm>
    </dsp:sp>
    <dsp:sp modelId="{393E25B8-9047-42E6-B3FB-21E09CE99158}">
      <dsp:nvSpPr>
        <dsp:cNvPr id="0" name=""/>
        <dsp:cNvSpPr/>
      </dsp:nvSpPr>
      <dsp:spPr>
        <a:xfrm>
          <a:off x="1729685" y="518249"/>
          <a:ext cx="5899800" cy="5899800"/>
        </a:xfrm>
        <a:custGeom>
          <a:avLst/>
          <a:gdLst/>
          <a:ahLst/>
          <a:cxnLst/>
          <a:rect l="0" t="0" r="0" b="0"/>
          <a:pathLst>
            <a:path>
              <a:moveTo>
                <a:pt x="5651719" y="4133998"/>
              </a:moveTo>
              <a:arcTo wR="2949900" hR="2949900" stAng="1419954" swAng="1358196"/>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9696DE-2FE9-471A-AB06-41F39333A107}">
      <dsp:nvSpPr>
        <dsp:cNvPr id="0" name=""/>
        <dsp:cNvSpPr/>
      </dsp:nvSpPr>
      <dsp:spPr>
        <a:xfrm>
          <a:off x="5164335" y="5609061"/>
          <a:ext cx="1590327" cy="10337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u="sng" kern="1200" dirty="0"/>
            <a:t>Nandini Agrawal</a:t>
          </a:r>
          <a:br>
            <a:rPr lang="en-US" sz="1600" kern="1200" dirty="0"/>
          </a:br>
          <a:r>
            <a:rPr lang="en-US" sz="1600" kern="1200" dirty="0"/>
            <a:t>AI Engineer, igebra.ai</a:t>
          </a:r>
        </a:p>
      </dsp:txBody>
      <dsp:txXfrm>
        <a:off x="5214797" y="5659523"/>
        <a:ext cx="1489403" cy="932789"/>
      </dsp:txXfrm>
    </dsp:sp>
    <dsp:sp modelId="{87746984-BF0A-4164-92D8-583DED1EDE06}">
      <dsp:nvSpPr>
        <dsp:cNvPr id="0" name=""/>
        <dsp:cNvSpPr/>
      </dsp:nvSpPr>
      <dsp:spPr>
        <a:xfrm>
          <a:off x="1729685" y="518249"/>
          <a:ext cx="5899800" cy="5899800"/>
        </a:xfrm>
        <a:custGeom>
          <a:avLst/>
          <a:gdLst/>
          <a:ahLst/>
          <a:cxnLst/>
          <a:rect l="0" t="0" r="0" b="0"/>
          <a:pathLst>
            <a:path>
              <a:moveTo>
                <a:pt x="3425084" y="5861276"/>
              </a:moveTo>
              <a:arcTo wR="2949900" hR="2949900" stAng="4843808" swAng="1112384"/>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DC32E7A-7126-40F0-AB70-01C7CE932C06}">
      <dsp:nvSpPr>
        <dsp:cNvPr id="0" name=""/>
        <dsp:cNvSpPr/>
      </dsp:nvSpPr>
      <dsp:spPr>
        <a:xfrm>
          <a:off x="2604507" y="5609061"/>
          <a:ext cx="1590327" cy="10337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u="sng" kern="1200" dirty="0"/>
            <a:t>Pratik Sharma</a:t>
          </a:r>
          <a:br>
            <a:rPr lang="en-US" sz="1600" kern="1200" dirty="0"/>
          </a:br>
          <a:r>
            <a:rPr lang="en-US" sz="1600" kern="1200" dirty="0"/>
            <a:t>Sales Officer, AR Enterprise</a:t>
          </a:r>
        </a:p>
      </dsp:txBody>
      <dsp:txXfrm>
        <a:off x="2654969" y="5659523"/>
        <a:ext cx="1489403" cy="932789"/>
      </dsp:txXfrm>
    </dsp:sp>
    <dsp:sp modelId="{D2BD05D0-4FF4-4DB3-B6A6-19F996ED49A2}">
      <dsp:nvSpPr>
        <dsp:cNvPr id="0" name=""/>
        <dsp:cNvSpPr/>
      </dsp:nvSpPr>
      <dsp:spPr>
        <a:xfrm>
          <a:off x="1729685" y="518249"/>
          <a:ext cx="5899800" cy="5899800"/>
        </a:xfrm>
        <a:custGeom>
          <a:avLst/>
          <a:gdLst/>
          <a:ahLst/>
          <a:cxnLst/>
          <a:rect l="0" t="0" r="0" b="0"/>
          <a:pathLst>
            <a:path>
              <a:moveTo>
                <a:pt x="911958" y="5082670"/>
              </a:moveTo>
              <a:arcTo wR="2949900" hR="2949900" stAng="8021850" swAng="1358196"/>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78F4A1-DB5E-4467-A475-72AFDBB9DA7A}">
      <dsp:nvSpPr>
        <dsp:cNvPr id="0" name=""/>
        <dsp:cNvSpPr/>
      </dsp:nvSpPr>
      <dsp:spPr>
        <a:xfrm>
          <a:off x="1008481" y="3607708"/>
          <a:ext cx="1590327" cy="10337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u="sng" kern="1200" dirty="0" err="1"/>
            <a:t>Shabana</a:t>
          </a:r>
          <a:r>
            <a:rPr lang="en-US" sz="1600" u="sng" kern="1200" dirty="0"/>
            <a:t> Shaikh</a:t>
          </a:r>
          <a:br>
            <a:rPr lang="en-US" sz="1600" u="sng" kern="1200" dirty="0"/>
          </a:br>
          <a:r>
            <a:rPr lang="en-US" sz="1600" u="sng" kern="1200" dirty="0"/>
            <a:t>Equity</a:t>
          </a:r>
          <a:r>
            <a:rPr lang="en-US" sz="1600" kern="1200" dirty="0"/>
            <a:t> Advisor, </a:t>
          </a:r>
          <a:r>
            <a:rPr lang="en-US" sz="1600" kern="1200" dirty="0" err="1"/>
            <a:t>SBICap</a:t>
          </a:r>
          <a:endParaRPr lang="en-US" sz="1600" kern="1200" dirty="0"/>
        </a:p>
      </dsp:txBody>
      <dsp:txXfrm>
        <a:off x="1058943" y="3658170"/>
        <a:ext cx="1489403" cy="932789"/>
      </dsp:txXfrm>
    </dsp:sp>
    <dsp:sp modelId="{A9813550-A3BB-434D-88C8-A02FF3CA1C6C}">
      <dsp:nvSpPr>
        <dsp:cNvPr id="0" name=""/>
        <dsp:cNvSpPr/>
      </dsp:nvSpPr>
      <dsp:spPr>
        <a:xfrm>
          <a:off x="1729685" y="518249"/>
          <a:ext cx="5899800" cy="5899800"/>
        </a:xfrm>
        <a:custGeom>
          <a:avLst/>
          <a:gdLst/>
          <a:ahLst/>
          <a:cxnLst/>
          <a:rect l="0" t="0" r="0" b="0"/>
          <a:pathLst>
            <a:path>
              <a:moveTo>
                <a:pt x="2633" y="3074529"/>
              </a:moveTo>
              <a:arcTo wR="2949900" hR="2949900" stAng="10654717" swAng="1725865"/>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C85DC6F-4B3B-421F-9052-21757706D609}">
      <dsp:nvSpPr>
        <dsp:cNvPr id="0" name=""/>
        <dsp:cNvSpPr/>
      </dsp:nvSpPr>
      <dsp:spPr>
        <a:xfrm>
          <a:off x="1578096" y="1112060"/>
          <a:ext cx="1590327" cy="10337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u="sng" kern="1200" dirty="0"/>
            <a:t>Timsy </a:t>
          </a:r>
          <a:r>
            <a:rPr lang="en-US" sz="1600" u="sng" kern="1200" dirty="0" err="1"/>
            <a:t>Kapoor</a:t>
          </a:r>
          <a:br>
            <a:rPr lang="en-US" sz="1600" kern="1200" dirty="0"/>
          </a:br>
          <a:r>
            <a:rPr lang="en-US" sz="1600" kern="1200" dirty="0"/>
            <a:t>Assistant Professor</a:t>
          </a:r>
        </a:p>
      </dsp:txBody>
      <dsp:txXfrm>
        <a:off x="1628558" y="1162522"/>
        <a:ext cx="1489403" cy="932789"/>
      </dsp:txXfrm>
    </dsp:sp>
    <dsp:sp modelId="{10E76C7E-B876-4549-B0B6-C7E920967719}">
      <dsp:nvSpPr>
        <dsp:cNvPr id="0" name=""/>
        <dsp:cNvSpPr/>
      </dsp:nvSpPr>
      <dsp:spPr>
        <a:xfrm>
          <a:off x="1729685" y="518249"/>
          <a:ext cx="5899800" cy="5899800"/>
        </a:xfrm>
        <a:custGeom>
          <a:avLst/>
          <a:gdLst/>
          <a:ahLst/>
          <a:cxnLst/>
          <a:rect l="0" t="0" r="0" b="0"/>
          <a:pathLst>
            <a:path>
              <a:moveTo>
                <a:pt x="1183606" y="587249"/>
              </a:moveTo>
              <a:arcTo wR="2949900" hR="2949900" stAng="13993116" swAng="1255873"/>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ECAECB-C36F-49EC-AD68-0D3AD76171C7}">
      <dsp:nvSpPr>
        <dsp:cNvPr id="0" name=""/>
        <dsp:cNvSpPr/>
      </dsp:nvSpPr>
      <dsp:spPr>
        <a:xfrm>
          <a:off x="0" y="1515162"/>
          <a:ext cx="5878811" cy="3528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C3016C-C76D-4627-B54D-F855F0E54ED1}">
      <dsp:nvSpPr>
        <dsp:cNvPr id="0" name=""/>
        <dsp:cNvSpPr/>
      </dsp:nvSpPr>
      <dsp:spPr>
        <a:xfrm>
          <a:off x="293940" y="1308522"/>
          <a:ext cx="4115167" cy="41328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544" tIns="0" rIns="155544" bIns="0" numCol="1" spcCol="1270" anchor="ctr" anchorCtr="0">
          <a:noAutofit/>
        </a:bodyPr>
        <a:lstStyle/>
        <a:p>
          <a:pPr marL="0" lvl="0" indent="0" algn="l" defTabSz="622300">
            <a:lnSpc>
              <a:spcPct val="90000"/>
            </a:lnSpc>
            <a:spcBef>
              <a:spcPct val="0"/>
            </a:spcBef>
            <a:spcAft>
              <a:spcPct val="35000"/>
            </a:spcAft>
            <a:buNone/>
          </a:pPr>
          <a:r>
            <a:rPr lang="en-IN" sz="1400" kern="1200"/>
            <a:t>Validation of Research Hypotheses</a:t>
          </a:r>
          <a:endParaRPr lang="en-US" sz="1400" kern="1200"/>
        </a:p>
      </dsp:txBody>
      <dsp:txXfrm>
        <a:off x="314115" y="1328697"/>
        <a:ext cx="4074817" cy="372930"/>
      </dsp:txXfrm>
    </dsp:sp>
    <dsp:sp modelId="{03BE3095-0E9A-41CD-9A1B-A06D7B003A27}">
      <dsp:nvSpPr>
        <dsp:cNvPr id="0" name=""/>
        <dsp:cNvSpPr/>
      </dsp:nvSpPr>
      <dsp:spPr>
        <a:xfrm>
          <a:off x="0" y="2150202"/>
          <a:ext cx="5878811" cy="352800"/>
        </a:xfrm>
        <a:prstGeom prst="rect">
          <a:avLst/>
        </a:prstGeom>
        <a:solidFill>
          <a:schemeClr val="lt1">
            <a:alpha val="90000"/>
            <a:hueOff val="0"/>
            <a:satOff val="0"/>
            <a:lumOff val="0"/>
            <a:alphaOff val="0"/>
          </a:schemeClr>
        </a:solidFill>
        <a:ln w="25400" cap="flat" cmpd="sng" algn="ctr">
          <a:solidFill>
            <a:schemeClr val="accent3">
              <a:hueOff val="311971"/>
              <a:satOff val="-84"/>
              <a:lumOff val="2549"/>
              <a:alphaOff val="0"/>
            </a:schemeClr>
          </a:solidFill>
          <a:prstDash val="solid"/>
        </a:ln>
        <a:effectLst/>
      </dsp:spPr>
      <dsp:style>
        <a:lnRef idx="2">
          <a:scrgbClr r="0" g="0" b="0"/>
        </a:lnRef>
        <a:fillRef idx="1">
          <a:scrgbClr r="0" g="0" b="0"/>
        </a:fillRef>
        <a:effectRef idx="0">
          <a:scrgbClr r="0" g="0" b="0"/>
        </a:effectRef>
        <a:fontRef idx="minor"/>
      </dsp:style>
    </dsp:sp>
    <dsp:sp modelId="{1346FCF0-195B-49B4-8515-DA2A5CD3ECC9}">
      <dsp:nvSpPr>
        <dsp:cNvPr id="0" name=""/>
        <dsp:cNvSpPr/>
      </dsp:nvSpPr>
      <dsp:spPr>
        <a:xfrm>
          <a:off x="293940" y="1943562"/>
          <a:ext cx="4115167" cy="413280"/>
        </a:xfrm>
        <a:prstGeom prst="roundRect">
          <a:avLst/>
        </a:prstGeom>
        <a:solidFill>
          <a:schemeClr val="accent3">
            <a:hueOff val="311971"/>
            <a:satOff val="-84"/>
            <a:lumOff val="2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544" tIns="0" rIns="155544" bIns="0" numCol="1" spcCol="1270" anchor="ctr" anchorCtr="0">
          <a:noAutofit/>
        </a:bodyPr>
        <a:lstStyle/>
        <a:p>
          <a:pPr marL="0" lvl="0" indent="0" algn="l" defTabSz="622300">
            <a:lnSpc>
              <a:spcPct val="90000"/>
            </a:lnSpc>
            <a:spcBef>
              <a:spcPct val="0"/>
            </a:spcBef>
            <a:spcAft>
              <a:spcPct val="35000"/>
            </a:spcAft>
            <a:buNone/>
          </a:pPr>
          <a:r>
            <a:rPr lang="en-IN" sz="1400" kern="1200" dirty="0"/>
            <a:t>Identification of Significant Relationships or Effects</a:t>
          </a:r>
        </a:p>
      </dsp:txBody>
      <dsp:txXfrm>
        <a:off x="314115" y="1963737"/>
        <a:ext cx="4074817" cy="372930"/>
      </dsp:txXfrm>
    </dsp:sp>
    <dsp:sp modelId="{96C65DC8-9179-463B-97A0-49E0007E826D}">
      <dsp:nvSpPr>
        <dsp:cNvPr id="0" name=""/>
        <dsp:cNvSpPr/>
      </dsp:nvSpPr>
      <dsp:spPr>
        <a:xfrm>
          <a:off x="0" y="2785242"/>
          <a:ext cx="5878811" cy="352800"/>
        </a:xfrm>
        <a:prstGeom prst="rect">
          <a:avLst/>
        </a:prstGeom>
        <a:solidFill>
          <a:schemeClr val="lt1">
            <a:alpha val="90000"/>
            <a:hueOff val="0"/>
            <a:satOff val="0"/>
            <a:lumOff val="0"/>
            <a:alphaOff val="0"/>
          </a:schemeClr>
        </a:solidFill>
        <a:ln w="25400" cap="flat" cmpd="sng" algn="ctr">
          <a:solidFill>
            <a:schemeClr val="accent3">
              <a:hueOff val="623941"/>
              <a:satOff val="-168"/>
              <a:lumOff val="5099"/>
              <a:alphaOff val="0"/>
            </a:schemeClr>
          </a:solidFill>
          <a:prstDash val="solid"/>
        </a:ln>
        <a:effectLst/>
      </dsp:spPr>
      <dsp:style>
        <a:lnRef idx="2">
          <a:scrgbClr r="0" g="0" b="0"/>
        </a:lnRef>
        <a:fillRef idx="1">
          <a:scrgbClr r="0" g="0" b="0"/>
        </a:fillRef>
        <a:effectRef idx="0">
          <a:scrgbClr r="0" g="0" b="0"/>
        </a:effectRef>
        <a:fontRef idx="minor"/>
      </dsp:style>
    </dsp:sp>
    <dsp:sp modelId="{AC6B6EA8-742A-4A6F-A881-EE569EB694EA}">
      <dsp:nvSpPr>
        <dsp:cNvPr id="0" name=""/>
        <dsp:cNvSpPr/>
      </dsp:nvSpPr>
      <dsp:spPr>
        <a:xfrm>
          <a:off x="293940" y="2578603"/>
          <a:ext cx="4115167" cy="413280"/>
        </a:xfrm>
        <a:prstGeom prst="roundRect">
          <a:avLst/>
        </a:prstGeom>
        <a:solidFill>
          <a:schemeClr val="accent3">
            <a:hueOff val="623941"/>
            <a:satOff val="-168"/>
            <a:lumOff val="509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544" tIns="0" rIns="155544" bIns="0" numCol="1" spcCol="1270" anchor="ctr" anchorCtr="0">
          <a:noAutofit/>
        </a:bodyPr>
        <a:lstStyle/>
        <a:p>
          <a:pPr marL="0" lvl="0" indent="0" algn="l" defTabSz="622300">
            <a:lnSpc>
              <a:spcPct val="90000"/>
            </a:lnSpc>
            <a:spcBef>
              <a:spcPct val="0"/>
            </a:spcBef>
            <a:spcAft>
              <a:spcPct val="35000"/>
            </a:spcAft>
            <a:buNone/>
          </a:pPr>
          <a:r>
            <a:rPr lang="en-IN" sz="1400" kern="1200"/>
            <a:t>Evidence-based Decision-making</a:t>
          </a:r>
          <a:endParaRPr lang="en-IN" sz="1400" kern="1200" dirty="0"/>
        </a:p>
      </dsp:txBody>
      <dsp:txXfrm>
        <a:off x="314115" y="2598778"/>
        <a:ext cx="4074817" cy="372930"/>
      </dsp:txXfrm>
    </dsp:sp>
    <dsp:sp modelId="{B8263344-8881-4A05-B4BB-08AAE53623D5}">
      <dsp:nvSpPr>
        <dsp:cNvPr id="0" name=""/>
        <dsp:cNvSpPr/>
      </dsp:nvSpPr>
      <dsp:spPr>
        <a:xfrm>
          <a:off x="0" y="3420283"/>
          <a:ext cx="5878811" cy="352800"/>
        </a:xfrm>
        <a:prstGeom prst="rect">
          <a:avLst/>
        </a:prstGeom>
        <a:solidFill>
          <a:schemeClr val="lt1">
            <a:alpha val="90000"/>
            <a:hueOff val="0"/>
            <a:satOff val="0"/>
            <a:lumOff val="0"/>
            <a:alphaOff val="0"/>
          </a:schemeClr>
        </a:solidFill>
        <a:ln w="25400" cap="flat" cmpd="sng" algn="ctr">
          <a:solidFill>
            <a:schemeClr val="accent3">
              <a:hueOff val="935912"/>
              <a:satOff val="-252"/>
              <a:lumOff val="7648"/>
              <a:alphaOff val="0"/>
            </a:schemeClr>
          </a:solidFill>
          <a:prstDash val="solid"/>
        </a:ln>
        <a:effectLst/>
      </dsp:spPr>
      <dsp:style>
        <a:lnRef idx="2">
          <a:scrgbClr r="0" g="0" b="0"/>
        </a:lnRef>
        <a:fillRef idx="1">
          <a:scrgbClr r="0" g="0" b="0"/>
        </a:fillRef>
        <a:effectRef idx="0">
          <a:scrgbClr r="0" g="0" b="0"/>
        </a:effectRef>
        <a:fontRef idx="minor"/>
      </dsp:style>
    </dsp:sp>
    <dsp:sp modelId="{2A0E248D-5A11-4996-A46F-16217C592134}">
      <dsp:nvSpPr>
        <dsp:cNvPr id="0" name=""/>
        <dsp:cNvSpPr/>
      </dsp:nvSpPr>
      <dsp:spPr>
        <a:xfrm>
          <a:off x="293940" y="3213642"/>
          <a:ext cx="4115167" cy="413280"/>
        </a:xfrm>
        <a:prstGeom prst="roundRect">
          <a:avLst/>
        </a:prstGeom>
        <a:solidFill>
          <a:schemeClr val="accent3">
            <a:hueOff val="935912"/>
            <a:satOff val="-252"/>
            <a:lumOff val="764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544" tIns="0" rIns="155544" bIns="0" numCol="1" spcCol="1270" anchor="ctr" anchorCtr="0">
          <a:noAutofit/>
        </a:bodyPr>
        <a:lstStyle/>
        <a:p>
          <a:pPr marL="0" lvl="0" indent="0" algn="l" defTabSz="622300">
            <a:lnSpc>
              <a:spcPct val="90000"/>
            </a:lnSpc>
            <a:spcBef>
              <a:spcPct val="0"/>
            </a:spcBef>
            <a:spcAft>
              <a:spcPct val="35000"/>
            </a:spcAft>
            <a:buNone/>
          </a:pPr>
          <a:r>
            <a:rPr lang="en-IN" sz="1400" kern="1200" dirty="0"/>
            <a:t>Quantifying Uncertainty and Confidence</a:t>
          </a:r>
          <a:endParaRPr lang="en-US" sz="1400" kern="1200" dirty="0"/>
        </a:p>
      </dsp:txBody>
      <dsp:txXfrm>
        <a:off x="314115" y="3233817"/>
        <a:ext cx="4074817" cy="37293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128C53-9900-4E96-A02A-E18388090FE4}">
      <dsp:nvSpPr>
        <dsp:cNvPr id="0" name=""/>
        <dsp:cNvSpPr/>
      </dsp:nvSpPr>
      <dsp:spPr>
        <a:xfrm>
          <a:off x="3935358" y="1554767"/>
          <a:ext cx="1654003" cy="3146849"/>
        </a:xfrm>
        <a:prstGeom prst="rect">
          <a:avLst/>
        </a:prstGeom>
        <a:solidFill>
          <a:schemeClr val="accent4">
            <a:hueOff val="1645434"/>
            <a:satOff val="7132"/>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0" rIns="160020" bIns="35560" numCol="1" spcCol="1270" anchor="ctr" anchorCtr="0">
          <a:noAutofit/>
        </a:bodyPr>
        <a:lstStyle/>
        <a:p>
          <a:pPr marL="0" lvl="0" indent="0" algn="r" defTabSz="1244600">
            <a:lnSpc>
              <a:spcPct val="90000"/>
            </a:lnSpc>
            <a:spcBef>
              <a:spcPct val="0"/>
            </a:spcBef>
            <a:spcAft>
              <a:spcPct val="35000"/>
            </a:spcAft>
            <a:buNone/>
          </a:pPr>
          <a:r>
            <a:rPr lang="en-US" sz="2800" kern="1200" dirty="0"/>
            <a:t>NEED OF DOING</a:t>
          </a:r>
        </a:p>
      </dsp:txBody>
      <dsp:txXfrm rot="16200000">
        <a:off x="3917417" y="2755829"/>
        <a:ext cx="2832164" cy="430041"/>
      </dsp:txXfrm>
    </dsp:sp>
    <dsp:sp modelId="{CEE99614-8774-4100-B5A2-4C93C2AE716A}">
      <dsp:nvSpPr>
        <dsp:cNvPr id="0" name=""/>
        <dsp:cNvSpPr/>
      </dsp:nvSpPr>
      <dsp:spPr>
        <a:xfrm>
          <a:off x="2133464" y="1023928"/>
          <a:ext cx="1654003" cy="3676010"/>
        </a:xfrm>
        <a:prstGeom prst="rect">
          <a:avLst/>
        </a:prstGeom>
        <a:solidFill>
          <a:schemeClr val="accent4">
            <a:hueOff val="822717"/>
            <a:satOff val="3566"/>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0" rIns="160020" bIns="35560" numCol="1" spcCol="1270" anchor="ctr" anchorCtr="0">
          <a:noAutofit/>
        </a:bodyPr>
        <a:lstStyle/>
        <a:p>
          <a:pPr marL="0" lvl="0" indent="0" algn="r" defTabSz="1244600">
            <a:lnSpc>
              <a:spcPct val="90000"/>
            </a:lnSpc>
            <a:spcBef>
              <a:spcPct val="0"/>
            </a:spcBef>
            <a:spcAft>
              <a:spcPct val="35000"/>
            </a:spcAft>
            <a:buNone/>
          </a:pPr>
          <a:r>
            <a:rPr lang="en-US" sz="2800" kern="1200" dirty="0"/>
            <a:t>PURPOSE OF THIS</a:t>
          </a:r>
        </a:p>
      </dsp:txBody>
      <dsp:txXfrm rot="16200000">
        <a:off x="1877401" y="2463112"/>
        <a:ext cx="3308409" cy="430041"/>
      </dsp:txXfrm>
    </dsp:sp>
    <dsp:sp modelId="{AC965247-4F63-40B7-8F41-5E80AB0F31F7}">
      <dsp:nvSpPr>
        <dsp:cNvPr id="0" name=""/>
        <dsp:cNvSpPr/>
      </dsp:nvSpPr>
      <dsp:spPr>
        <a:xfrm>
          <a:off x="326245" y="523722"/>
          <a:ext cx="1654003" cy="4176216"/>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0" rIns="160020" bIns="35560" numCol="1" spcCol="1270" anchor="ctr" anchorCtr="0">
          <a:noAutofit/>
        </a:bodyPr>
        <a:lstStyle/>
        <a:p>
          <a:pPr marL="0" lvl="0" indent="0" algn="r" defTabSz="1244600">
            <a:lnSpc>
              <a:spcPct val="90000"/>
            </a:lnSpc>
            <a:spcBef>
              <a:spcPct val="0"/>
            </a:spcBef>
            <a:spcAft>
              <a:spcPct val="35000"/>
            </a:spcAft>
            <a:buNone/>
          </a:pPr>
          <a:r>
            <a:rPr lang="en-US" sz="2800" kern="1200" dirty="0"/>
            <a:t>GOALS OF TESTING</a:t>
          </a:r>
        </a:p>
      </dsp:txBody>
      <dsp:txXfrm rot="16200000">
        <a:off x="-154909" y="2187999"/>
        <a:ext cx="3758595" cy="430041"/>
      </dsp:txXfrm>
    </dsp:sp>
    <dsp:sp modelId="{12B4C32C-B2AB-4656-BDA3-D619ED96D476}">
      <dsp:nvSpPr>
        <dsp:cNvPr id="0" name=""/>
        <dsp:cNvSpPr/>
      </dsp:nvSpPr>
      <dsp:spPr>
        <a:xfrm>
          <a:off x="326245" y="523722"/>
          <a:ext cx="1174342" cy="419635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IN" sz="1500" kern="1200" dirty="0"/>
            <a:t>In This project, the purpose of hypothesis testing is to </a:t>
          </a:r>
          <a:r>
            <a:rPr lang="en-IN" sz="1500" b="1" kern="1200" dirty="0"/>
            <a:t>examine</a:t>
          </a:r>
          <a:r>
            <a:rPr lang="en-IN" sz="1500" kern="1200" dirty="0"/>
            <a:t> and </a:t>
          </a:r>
          <a:r>
            <a:rPr lang="en-IN" sz="1500" b="1" kern="1200" dirty="0"/>
            <a:t>investigate</a:t>
          </a:r>
          <a:r>
            <a:rPr lang="en-IN" sz="1500" kern="1200" dirty="0"/>
            <a:t> specific claims or hypotheses related to the research question or problem at hand. </a:t>
          </a:r>
          <a:endParaRPr lang="en-US" sz="1500" kern="1200" dirty="0"/>
        </a:p>
      </dsp:txBody>
      <dsp:txXfrm>
        <a:off x="326245" y="523722"/>
        <a:ext cx="1174342" cy="4196359"/>
      </dsp:txXfrm>
    </dsp:sp>
    <dsp:sp modelId="{EE1E1AF9-9D1F-445D-9AB6-9A0E6B520AC8}">
      <dsp:nvSpPr>
        <dsp:cNvPr id="0" name=""/>
        <dsp:cNvSpPr/>
      </dsp:nvSpPr>
      <dsp:spPr>
        <a:xfrm>
          <a:off x="2133464" y="1023928"/>
          <a:ext cx="1174342" cy="369615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IN" sz="1500" kern="1200" dirty="0"/>
            <a:t>By conducting hypothesis tests, we aim to make </a:t>
          </a:r>
          <a:r>
            <a:rPr lang="en-IN" sz="1500" b="1" kern="1200" dirty="0"/>
            <a:t>evidence-based conclusions </a:t>
          </a:r>
          <a:r>
            <a:rPr lang="en-IN" sz="1500" kern="1200" dirty="0"/>
            <a:t>and draw inferences about the relationships, effects, or differences between variables in our dataset.</a:t>
          </a:r>
          <a:endParaRPr lang="en-US" sz="1500" kern="1200" dirty="0"/>
        </a:p>
      </dsp:txBody>
      <dsp:txXfrm>
        <a:off x="2133464" y="1023928"/>
        <a:ext cx="1174342" cy="3696153"/>
      </dsp:txXfrm>
    </dsp:sp>
    <dsp:sp modelId="{6CB04C1D-39EB-4F38-BF7E-623B284CEF08}">
      <dsp:nvSpPr>
        <dsp:cNvPr id="0" name=""/>
        <dsp:cNvSpPr/>
      </dsp:nvSpPr>
      <dsp:spPr>
        <a:xfrm>
          <a:off x="3935358" y="1554767"/>
          <a:ext cx="1174342" cy="316531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IN" sz="1500" kern="1200" dirty="0"/>
            <a:t>It serves as a crucial tool for drawing meaningful conclusions and generating valuable insights from the available data.</a:t>
          </a:r>
          <a:endParaRPr lang="en-US" sz="1500" kern="1200" dirty="0"/>
        </a:p>
      </dsp:txBody>
      <dsp:txXfrm>
        <a:off x="3935358" y="1554767"/>
        <a:ext cx="1174342" cy="31653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755EC8-F8AC-4306-A594-EEA705F36BE1}">
      <dsp:nvSpPr>
        <dsp:cNvPr id="0" name=""/>
        <dsp:cNvSpPr/>
      </dsp:nvSpPr>
      <dsp:spPr>
        <a:xfrm>
          <a:off x="-5912107" y="-905319"/>
          <a:ext cx="7042732" cy="7042732"/>
        </a:xfrm>
        <a:prstGeom prst="blockArc">
          <a:avLst>
            <a:gd name="adj1" fmla="val 18900000"/>
            <a:gd name="adj2" fmla="val 2700000"/>
            <a:gd name="adj3" fmla="val 307"/>
          </a:avLst>
        </a:prstGeom>
        <a:noFill/>
        <a:ln w="25400" cap="flat" cmpd="sng" algn="ctr">
          <a:solidFill>
            <a:schemeClr val="accent1">
              <a:shade val="6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E7F8257B-6339-448D-93F1-BCCD839E1218}">
      <dsp:nvSpPr>
        <dsp:cNvPr id="0" name=""/>
        <dsp:cNvSpPr/>
      </dsp:nvSpPr>
      <dsp:spPr>
        <a:xfrm>
          <a:off x="436879" y="203877"/>
          <a:ext cx="7746066" cy="475492"/>
        </a:xfrm>
        <a:prstGeom prst="rect">
          <a:avLst/>
        </a:prstGeom>
        <a:solidFill>
          <a:schemeClr val="accent6">
            <a:tint val="55000"/>
          </a:schemeClr>
        </a:solidFill>
        <a:ln w="12700" cap="flat" cmpd="sng" algn="ctr">
          <a:solidFill>
            <a:schemeClr val="accent6">
              <a:shade val="95000"/>
              <a:satMod val="105000"/>
            </a:schemeClr>
          </a:solidFill>
          <a:prstDash val="solid"/>
        </a:ln>
        <a:effectLst/>
        <a:sp3d/>
      </dsp:spPr>
      <dsp:style>
        <a:lnRef idx="1">
          <a:schemeClr val="accent6"/>
        </a:lnRef>
        <a:fillRef idx="2">
          <a:schemeClr val="accent6"/>
        </a:fillRef>
        <a:effectRef idx="1">
          <a:schemeClr val="accent6"/>
        </a:effectRef>
        <a:fontRef idx="minor">
          <a:schemeClr val="dk1"/>
        </a:fontRef>
      </dsp:style>
      <dsp:txBody>
        <a:bodyPr spcFirstLastPara="0" vert="horz" wrap="square" lIns="377422" tIns="58420" rIns="58420" bIns="58420" numCol="1" spcCol="1270" anchor="ctr" anchorCtr="0">
          <a:noAutofit/>
        </a:bodyPr>
        <a:lstStyle/>
        <a:p>
          <a:pPr marL="0" lvl="0" indent="0" algn="l" defTabSz="1022350">
            <a:lnSpc>
              <a:spcPct val="90000"/>
            </a:lnSpc>
            <a:spcBef>
              <a:spcPct val="0"/>
            </a:spcBef>
            <a:spcAft>
              <a:spcPct val="35000"/>
            </a:spcAft>
            <a:buNone/>
          </a:pPr>
          <a:r>
            <a:rPr lang="en-US" sz="2300" b="0" i="0" kern="1200" dirty="0"/>
            <a:t>Introduction to the Data Science Project</a:t>
          </a:r>
          <a:endParaRPr lang="en-US" sz="2300" kern="1200" dirty="0"/>
        </a:p>
      </dsp:txBody>
      <dsp:txXfrm>
        <a:off x="436879" y="203877"/>
        <a:ext cx="7746066" cy="475492"/>
      </dsp:txXfrm>
    </dsp:sp>
    <dsp:sp modelId="{C5E7DC76-5BA8-4329-8ADB-32F3BE6BFFFF}">
      <dsp:nvSpPr>
        <dsp:cNvPr id="0" name=""/>
        <dsp:cNvSpPr/>
      </dsp:nvSpPr>
      <dsp:spPr>
        <a:xfrm>
          <a:off x="69848" y="178414"/>
          <a:ext cx="594365" cy="594365"/>
        </a:xfrm>
        <a:prstGeom prst="ellipse">
          <a:avLst/>
        </a:prstGeom>
        <a:blipFill rotWithShape="0">
          <a:blip xmlns:r="http://schemas.openxmlformats.org/officeDocument/2006/relationships" r:embed="rId1"/>
          <a:stretch>
            <a:fillRect/>
          </a:stretch>
        </a:blipFill>
        <a:ln w="12700" cap="flat" cmpd="sng" algn="ctr">
          <a:solidFill>
            <a:schemeClr val="accent1">
              <a:hueOff val="0"/>
              <a:satOff val="0"/>
              <a:lumOff val="0"/>
              <a:alphaOff val="0"/>
            </a:schemeClr>
          </a:solidFill>
          <a:prstDash val="solid"/>
        </a:ln>
        <a:effectLst>
          <a:outerShdw blurRad="50800" dist="25400" algn="bl" rotWithShape="0">
            <a:srgbClr val="000000">
              <a:alpha val="60000"/>
            </a:srgbClr>
          </a:outerShdw>
        </a:effectLst>
        <a:sp3d z="152400" prstMaterial="plastic">
          <a:bevelT w="25400" h="25400"/>
          <a:bevelB w="25400" h="25400"/>
        </a:sp3d>
      </dsp:spPr>
      <dsp:style>
        <a:lnRef idx="1">
          <a:scrgbClr r="0" g="0" b="0"/>
        </a:lnRef>
        <a:fillRef idx="1">
          <a:scrgbClr r="0" g="0" b="0"/>
        </a:fillRef>
        <a:effectRef idx="2">
          <a:scrgbClr r="0" g="0" b="0"/>
        </a:effectRef>
        <a:fontRef idx="minor"/>
      </dsp:style>
    </dsp:sp>
    <dsp:sp modelId="{D0FA97E8-7A5D-4D21-88B8-A8C2F47B0EEB}">
      <dsp:nvSpPr>
        <dsp:cNvPr id="0" name=""/>
        <dsp:cNvSpPr/>
      </dsp:nvSpPr>
      <dsp:spPr>
        <a:xfrm>
          <a:off x="797632" y="951508"/>
          <a:ext cx="7315464" cy="475492"/>
        </a:xfrm>
        <a:prstGeom prst="rect">
          <a:avLst/>
        </a:prstGeom>
        <a:solidFill>
          <a:schemeClr val="accent6">
            <a:tint val="55000"/>
          </a:schemeClr>
        </a:solidFill>
        <a:ln w="12700" cap="flat" cmpd="sng" algn="ctr">
          <a:solidFill>
            <a:schemeClr val="accent6">
              <a:shade val="95000"/>
              <a:satMod val="105000"/>
            </a:schemeClr>
          </a:solidFill>
          <a:prstDash val="solid"/>
        </a:ln>
        <a:effectLst/>
        <a:sp3d/>
      </dsp:spPr>
      <dsp:style>
        <a:lnRef idx="1">
          <a:schemeClr val="accent6"/>
        </a:lnRef>
        <a:fillRef idx="2">
          <a:schemeClr val="accent6"/>
        </a:fillRef>
        <a:effectRef idx="1">
          <a:schemeClr val="accent6"/>
        </a:effectRef>
        <a:fontRef idx="minor">
          <a:schemeClr val="dk1"/>
        </a:fontRef>
      </dsp:style>
      <dsp:txBody>
        <a:bodyPr spcFirstLastPara="0" vert="horz" wrap="square" lIns="377422" tIns="58420" rIns="58420" bIns="58420" numCol="1" spcCol="1270" anchor="ctr" anchorCtr="0">
          <a:noAutofit/>
        </a:bodyPr>
        <a:lstStyle/>
        <a:p>
          <a:pPr marL="0" lvl="0" indent="0" algn="l" defTabSz="1022350">
            <a:lnSpc>
              <a:spcPct val="90000"/>
            </a:lnSpc>
            <a:spcBef>
              <a:spcPct val="0"/>
            </a:spcBef>
            <a:spcAft>
              <a:spcPct val="35000"/>
            </a:spcAft>
            <a:buNone/>
          </a:pPr>
          <a:r>
            <a:rPr lang="en-US" sz="2300" b="0" i="0" kern="1200" dirty="0"/>
            <a:t>Understanding the Data: Data Collection and Exploration</a:t>
          </a:r>
          <a:endParaRPr lang="en-US" sz="2300" kern="1200" dirty="0"/>
        </a:p>
      </dsp:txBody>
      <dsp:txXfrm>
        <a:off x="797632" y="951508"/>
        <a:ext cx="7315464" cy="475492"/>
      </dsp:txXfrm>
    </dsp:sp>
    <dsp:sp modelId="{4066C43C-94EE-410D-AD36-EB0DD4AAF08F}">
      <dsp:nvSpPr>
        <dsp:cNvPr id="0" name=""/>
        <dsp:cNvSpPr/>
      </dsp:nvSpPr>
      <dsp:spPr>
        <a:xfrm>
          <a:off x="500449" y="892071"/>
          <a:ext cx="594365" cy="594365"/>
        </a:xfrm>
        <a:prstGeom prst="ellipse">
          <a:avLst/>
        </a:prstGeom>
        <a:blipFill rotWithShape="0">
          <a:blip xmlns:r="http://schemas.openxmlformats.org/officeDocument/2006/relationships" r:embed="rId2"/>
          <a:stretch>
            <a:fillRect/>
          </a:stretch>
        </a:blipFill>
        <a:ln w="12700" cap="flat" cmpd="sng" algn="ctr">
          <a:solidFill>
            <a:schemeClr val="accent1">
              <a:hueOff val="0"/>
              <a:satOff val="0"/>
              <a:lumOff val="0"/>
              <a:alphaOff val="0"/>
            </a:schemeClr>
          </a:solidFill>
          <a:prstDash val="solid"/>
        </a:ln>
        <a:effectLst>
          <a:outerShdw blurRad="50800" dist="25400" algn="bl" rotWithShape="0">
            <a:srgbClr val="000000">
              <a:alpha val="60000"/>
            </a:srgbClr>
          </a:outerShdw>
        </a:effectLst>
        <a:sp3d z="152400" prstMaterial="plastic">
          <a:bevelT w="25400" h="25400"/>
          <a:bevelB w="25400" h="25400"/>
        </a:sp3d>
      </dsp:spPr>
      <dsp:style>
        <a:lnRef idx="1">
          <a:scrgbClr r="0" g="0" b="0"/>
        </a:lnRef>
        <a:fillRef idx="1">
          <a:scrgbClr r="0" g="0" b="0"/>
        </a:fillRef>
        <a:effectRef idx="2">
          <a:scrgbClr r="0" g="0" b="0"/>
        </a:effectRef>
        <a:fontRef idx="minor"/>
      </dsp:style>
    </dsp:sp>
    <dsp:sp modelId="{6D9B330A-1095-4DC6-BB33-F2E983BB07FE}">
      <dsp:nvSpPr>
        <dsp:cNvPr id="0" name=""/>
        <dsp:cNvSpPr/>
      </dsp:nvSpPr>
      <dsp:spPr>
        <a:xfrm>
          <a:off x="1033599" y="1664642"/>
          <a:ext cx="7079497" cy="475492"/>
        </a:xfrm>
        <a:prstGeom prst="rect">
          <a:avLst/>
        </a:prstGeom>
        <a:solidFill>
          <a:schemeClr val="accent6">
            <a:tint val="55000"/>
          </a:schemeClr>
        </a:solidFill>
        <a:ln w="12700" cap="flat" cmpd="sng" algn="ctr">
          <a:solidFill>
            <a:schemeClr val="accent6">
              <a:shade val="95000"/>
              <a:satMod val="105000"/>
            </a:schemeClr>
          </a:solidFill>
          <a:prstDash val="solid"/>
        </a:ln>
        <a:effectLst/>
        <a:sp3d/>
      </dsp:spPr>
      <dsp:style>
        <a:lnRef idx="1">
          <a:schemeClr val="accent6"/>
        </a:lnRef>
        <a:fillRef idx="2">
          <a:schemeClr val="accent6"/>
        </a:fillRef>
        <a:effectRef idx="1">
          <a:schemeClr val="accent6"/>
        </a:effectRef>
        <a:fontRef idx="minor">
          <a:schemeClr val="dk1"/>
        </a:fontRef>
      </dsp:style>
      <dsp:txBody>
        <a:bodyPr spcFirstLastPara="0" vert="horz" wrap="square" lIns="377422" tIns="58420" rIns="58420" bIns="58420" numCol="1" spcCol="1270" anchor="ctr" anchorCtr="0">
          <a:noAutofit/>
        </a:bodyPr>
        <a:lstStyle/>
        <a:p>
          <a:pPr marL="0" lvl="0" indent="0" algn="l" defTabSz="1022350">
            <a:lnSpc>
              <a:spcPct val="90000"/>
            </a:lnSpc>
            <a:spcBef>
              <a:spcPct val="0"/>
            </a:spcBef>
            <a:spcAft>
              <a:spcPct val="35000"/>
            </a:spcAft>
            <a:buNone/>
          </a:pPr>
          <a:r>
            <a:rPr lang="en-US" sz="2300" b="0" i="0" kern="1200" dirty="0"/>
            <a:t>Data Cleaning and Preprocessing</a:t>
          </a:r>
        </a:p>
      </dsp:txBody>
      <dsp:txXfrm>
        <a:off x="1033599" y="1664642"/>
        <a:ext cx="7079497" cy="475492"/>
      </dsp:txXfrm>
    </dsp:sp>
    <dsp:sp modelId="{4471E01B-7DCC-45C8-8956-F3CA91694FF3}">
      <dsp:nvSpPr>
        <dsp:cNvPr id="0" name=""/>
        <dsp:cNvSpPr/>
      </dsp:nvSpPr>
      <dsp:spPr>
        <a:xfrm>
          <a:off x="736417" y="1605206"/>
          <a:ext cx="594365" cy="594365"/>
        </a:xfrm>
        <a:prstGeom prst="ellipse">
          <a:avLst/>
        </a:prstGeom>
        <a:blipFill rotWithShape="0">
          <a:blip xmlns:r="http://schemas.openxmlformats.org/officeDocument/2006/relationships" r:embed="rId2"/>
          <a:stretch>
            <a:fillRect/>
          </a:stretch>
        </a:blipFill>
        <a:ln w="12700" cap="flat" cmpd="sng" algn="ctr">
          <a:solidFill>
            <a:schemeClr val="accent1">
              <a:hueOff val="0"/>
              <a:satOff val="0"/>
              <a:lumOff val="0"/>
              <a:alphaOff val="0"/>
            </a:schemeClr>
          </a:solidFill>
          <a:prstDash val="solid"/>
        </a:ln>
        <a:effectLst>
          <a:outerShdw blurRad="50800" dist="25400" algn="bl" rotWithShape="0">
            <a:srgbClr val="000000">
              <a:alpha val="60000"/>
            </a:srgbClr>
          </a:outerShdw>
        </a:effectLst>
        <a:sp3d z="152400" prstMaterial="plastic">
          <a:bevelT w="25400" h="25400"/>
          <a:bevelB w="25400" h="25400"/>
        </a:sp3d>
      </dsp:spPr>
      <dsp:style>
        <a:lnRef idx="1">
          <a:scrgbClr r="0" g="0" b="0"/>
        </a:lnRef>
        <a:fillRef idx="1">
          <a:scrgbClr r="0" g="0" b="0"/>
        </a:fillRef>
        <a:effectRef idx="2">
          <a:scrgbClr r="0" g="0" b="0"/>
        </a:effectRef>
        <a:fontRef idx="minor"/>
      </dsp:style>
    </dsp:sp>
    <dsp:sp modelId="{2C398D7B-F5D0-4C0C-ACD5-5B32A4B9B140}">
      <dsp:nvSpPr>
        <dsp:cNvPr id="0" name=""/>
        <dsp:cNvSpPr/>
      </dsp:nvSpPr>
      <dsp:spPr>
        <a:xfrm>
          <a:off x="1108942" y="2378300"/>
          <a:ext cx="7004155" cy="475492"/>
        </a:xfrm>
        <a:prstGeom prst="rect">
          <a:avLst/>
        </a:prstGeom>
        <a:solidFill>
          <a:schemeClr val="accent6">
            <a:tint val="55000"/>
          </a:schemeClr>
        </a:solidFill>
        <a:ln w="12700" cap="flat" cmpd="sng" algn="ctr">
          <a:solidFill>
            <a:schemeClr val="accent6">
              <a:shade val="95000"/>
              <a:satMod val="105000"/>
            </a:schemeClr>
          </a:solidFill>
          <a:prstDash val="solid"/>
        </a:ln>
        <a:effectLst/>
        <a:sp3d/>
      </dsp:spPr>
      <dsp:style>
        <a:lnRef idx="1">
          <a:schemeClr val="accent6"/>
        </a:lnRef>
        <a:fillRef idx="2">
          <a:schemeClr val="accent6"/>
        </a:fillRef>
        <a:effectRef idx="1">
          <a:schemeClr val="accent6"/>
        </a:effectRef>
        <a:fontRef idx="minor">
          <a:schemeClr val="dk1"/>
        </a:fontRef>
      </dsp:style>
      <dsp:txBody>
        <a:bodyPr spcFirstLastPara="0" vert="horz" wrap="square" lIns="377422" tIns="58420" rIns="58420" bIns="58420" numCol="1" spcCol="1270" anchor="ctr" anchorCtr="0">
          <a:noAutofit/>
        </a:bodyPr>
        <a:lstStyle/>
        <a:p>
          <a:pPr marL="0" lvl="0" indent="0" algn="l" defTabSz="1022350">
            <a:lnSpc>
              <a:spcPct val="90000"/>
            </a:lnSpc>
            <a:spcBef>
              <a:spcPct val="0"/>
            </a:spcBef>
            <a:spcAft>
              <a:spcPct val="35000"/>
            </a:spcAft>
            <a:buNone/>
          </a:pPr>
          <a:r>
            <a:rPr lang="en-US" sz="2300" b="0" i="0" kern="1200" dirty="0"/>
            <a:t>Exploratory Data Analysis (EDA) Techniques</a:t>
          </a:r>
        </a:p>
      </dsp:txBody>
      <dsp:txXfrm>
        <a:off x="1108942" y="2378300"/>
        <a:ext cx="7004155" cy="475492"/>
      </dsp:txXfrm>
    </dsp:sp>
    <dsp:sp modelId="{052E4E55-306C-422A-BD89-E8EFFBB408AB}">
      <dsp:nvSpPr>
        <dsp:cNvPr id="0" name=""/>
        <dsp:cNvSpPr/>
      </dsp:nvSpPr>
      <dsp:spPr>
        <a:xfrm>
          <a:off x="811759" y="2318863"/>
          <a:ext cx="594365" cy="594365"/>
        </a:xfrm>
        <a:prstGeom prst="ellipse">
          <a:avLst/>
        </a:prstGeom>
        <a:blipFill rotWithShape="0">
          <a:blip xmlns:r="http://schemas.openxmlformats.org/officeDocument/2006/relationships" r:embed="rId2"/>
          <a:stretch>
            <a:fillRect/>
          </a:stretch>
        </a:blipFill>
        <a:ln w="12700" cap="flat" cmpd="sng" algn="ctr">
          <a:solidFill>
            <a:schemeClr val="accent1">
              <a:hueOff val="0"/>
              <a:satOff val="0"/>
              <a:lumOff val="0"/>
              <a:alphaOff val="0"/>
            </a:schemeClr>
          </a:solidFill>
          <a:prstDash val="solid"/>
        </a:ln>
        <a:effectLst>
          <a:outerShdw blurRad="50800" dist="25400" algn="bl" rotWithShape="0">
            <a:srgbClr val="000000">
              <a:alpha val="60000"/>
            </a:srgbClr>
          </a:outerShdw>
        </a:effectLst>
        <a:sp3d z="152400" prstMaterial="plastic">
          <a:bevelT w="25400" h="25400"/>
          <a:bevelB w="25400" h="25400"/>
        </a:sp3d>
      </dsp:spPr>
      <dsp:style>
        <a:lnRef idx="1">
          <a:scrgbClr r="0" g="0" b="0"/>
        </a:lnRef>
        <a:fillRef idx="1">
          <a:scrgbClr r="0" g="0" b="0"/>
        </a:fillRef>
        <a:effectRef idx="2">
          <a:scrgbClr r="0" g="0" b="0"/>
        </a:effectRef>
        <a:fontRef idx="minor"/>
      </dsp:style>
    </dsp:sp>
    <dsp:sp modelId="{BD9F4B7A-A677-4E47-B502-5D7ED604C411}">
      <dsp:nvSpPr>
        <dsp:cNvPr id="0" name=""/>
        <dsp:cNvSpPr/>
      </dsp:nvSpPr>
      <dsp:spPr>
        <a:xfrm>
          <a:off x="1033599" y="3091957"/>
          <a:ext cx="7079497" cy="475492"/>
        </a:xfrm>
        <a:prstGeom prst="rect">
          <a:avLst/>
        </a:prstGeom>
        <a:solidFill>
          <a:schemeClr val="accent6">
            <a:tint val="55000"/>
          </a:schemeClr>
        </a:solidFill>
        <a:ln w="12700" cap="flat" cmpd="sng" algn="ctr">
          <a:solidFill>
            <a:schemeClr val="accent6">
              <a:shade val="95000"/>
              <a:satMod val="105000"/>
            </a:schemeClr>
          </a:solidFill>
          <a:prstDash val="solid"/>
        </a:ln>
        <a:effectLst/>
        <a:sp3d/>
      </dsp:spPr>
      <dsp:style>
        <a:lnRef idx="1">
          <a:schemeClr val="accent6"/>
        </a:lnRef>
        <a:fillRef idx="2">
          <a:schemeClr val="accent6"/>
        </a:fillRef>
        <a:effectRef idx="1">
          <a:schemeClr val="accent6"/>
        </a:effectRef>
        <a:fontRef idx="minor">
          <a:schemeClr val="dk1"/>
        </a:fontRef>
      </dsp:style>
      <dsp:txBody>
        <a:bodyPr spcFirstLastPara="0" vert="horz" wrap="square" lIns="377422" tIns="58420" rIns="58420" bIns="58420" numCol="1" spcCol="1270" anchor="ctr" anchorCtr="0">
          <a:noAutofit/>
        </a:bodyPr>
        <a:lstStyle/>
        <a:p>
          <a:pPr marL="0" lvl="0" indent="0" algn="l" defTabSz="1022350">
            <a:lnSpc>
              <a:spcPct val="90000"/>
            </a:lnSpc>
            <a:spcBef>
              <a:spcPct val="0"/>
            </a:spcBef>
            <a:spcAft>
              <a:spcPct val="35000"/>
            </a:spcAft>
            <a:buNone/>
          </a:pPr>
          <a:r>
            <a:rPr lang="en-US" sz="2300" b="0" i="0" kern="1200"/>
            <a:t>Visualizing Data Patterns and Insights</a:t>
          </a:r>
          <a:endParaRPr lang="en-US" sz="2300" b="0" i="0" kern="1200" dirty="0"/>
        </a:p>
      </dsp:txBody>
      <dsp:txXfrm>
        <a:off x="1033599" y="3091957"/>
        <a:ext cx="7079497" cy="475492"/>
      </dsp:txXfrm>
    </dsp:sp>
    <dsp:sp modelId="{FBB87536-20F0-4869-8342-B438B9E7C84F}">
      <dsp:nvSpPr>
        <dsp:cNvPr id="0" name=""/>
        <dsp:cNvSpPr/>
      </dsp:nvSpPr>
      <dsp:spPr>
        <a:xfrm>
          <a:off x="736417" y="3032521"/>
          <a:ext cx="594365" cy="594365"/>
        </a:xfrm>
        <a:prstGeom prst="ellipse">
          <a:avLst/>
        </a:prstGeom>
        <a:blipFill rotWithShape="0">
          <a:blip xmlns:r="http://schemas.openxmlformats.org/officeDocument/2006/relationships" r:embed="rId2"/>
          <a:stretch>
            <a:fillRect/>
          </a:stretch>
        </a:blipFill>
        <a:ln w="12700" cap="flat" cmpd="sng" algn="ctr">
          <a:solidFill>
            <a:schemeClr val="accent1">
              <a:hueOff val="0"/>
              <a:satOff val="0"/>
              <a:lumOff val="0"/>
              <a:alphaOff val="0"/>
            </a:schemeClr>
          </a:solidFill>
          <a:prstDash val="solid"/>
        </a:ln>
        <a:effectLst>
          <a:outerShdw blurRad="50800" dist="25400" algn="bl" rotWithShape="0">
            <a:srgbClr val="000000">
              <a:alpha val="60000"/>
            </a:srgbClr>
          </a:outerShdw>
        </a:effectLst>
        <a:sp3d z="152400" prstMaterial="plastic">
          <a:bevelT w="25400" h="25400"/>
          <a:bevelB w="25400" h="25400"/>
        </a:sp3d>
      </dsp:spPr>
      <dsp:style>
        <a:lnRef idx="1">
          <a:scrgbClr r="0" g="0" b="0"/>
        </a:lnRef>
        <a:fillRef idx="1">
          <a:scrgbClr r="0" g="0" b="0"/>
        </a:fillRef>
        <a:effectRef idx="2">
          <a:scrgbClr r="0" g="0" b="0"/>
        </a:effectRef>
        <a:fontRef idx="minor"/>
      </dsp:style>
    </dsp:sp>
    <dsp:sp modelId="{F61647B7-F2DA-4C27-ADA3-0F2AE18A5D1B}">
      <dsp:nvSpPr>
        <dsp:cNvPr id="0" name=""/>
        <dsp:cNvSpPr/>
      </dsp:nvSpPr>
      <dsp:spPr>
        <a:xfrm>
          <a:off x="797632" y="3805091"/>
          <a:ext cx="7315464" cy="475492"/>
        </a:xfrm>
        <a:prstGeom prst="rect">
          <a:avLst/>
        </a:prstGeom>
        <a:solidFill>
          <a:schemeClr val="accent6">
            <a:tint val="55000"/>
          </a:schemeClr>
        </a:solidFill>
        <a:ln w="12700" cap="flat" cmpd="sng" algn="ctr">
          <a:solidFill>
            <a:schemeClr val="accent6">
              <a:shade val="95000"/>
              <a:satMod val="105000"/>
            </a:schemeClr>
          </a:solidFill>
          <a:prstDash val="solid"/>
        </a:ln>
        <a:effectLst/>
        <a:sp3d/>
      </dsp:spPr>
      <dsp:style>
        <a:lnRef idx="1">
          <a:schemeClr val="accent6"/>
        </a:lnRef>
        <a:fillRef idx="2">
          <a:schemeClr val="accent6"/>
        </a:fillRef>
        <a:effectRef idx="1">
          <a:schemeClr val="accent6"/>
        </a:effectRef>
        <a:fontRef idx="minor">
          <a:schemeClr val="dk1"/>
        </a:fontRef>
      </dsp:style>
      <dsp:txBody>
        <a:bodyPr spcFirstLastPara="0" vert="horz" wrap="square" lIns="377422" tIns="58420" rIns="58420" bIns="58420" numCol="1" spcCol="1270" anchor="ctr" anchorCtr="0">
          <a:noAutofit/>
        </a:bodyPr>
        <a:lstStyle/>
        <a:p>
          <a:pPr marL="0" lvl="0" indent="0" algn="l" defTabSz="1022350">
            <a:lnSpc>
              <a:spcPct val="90000"/>
            </a:lnSpc>
            <a:spcBef>
              <a:spcPct val="0"/>
            </a:spcBef>
            <a:spcAft>
              <a:spcPct val="35000"/>
            </a:spcAft>
            <a:buNone/>
          </a:pPr>
          <a:r>
            <a:rPr lang="en-US" sz="2300" b="0" i="0" kern="1200"/>
            <a:t>Feature Engineering and Selection</a:t>
          </a:r>
          <a:endParaRPr lang="en-US" sz="2300" b="0" i="0" kern="1200" dirty="0"/>
        </a:p>
      </dsp:txBody>
      <dsp:txXfrm>
        <a:off x="797632" y="3805091"/>
        <a:ext cx="7315464" cy="475492"/>
      </dsp:txXfrm>
    </dsp:sp>
    <dsp:sp modelId="{0195FE5D-4D00-45D3-8932-0D34FDC0F102}">
      <dsp:nvSpPr>
        <dsp:cNvPr id="0" name=""/>
        <dsp:cNvSpPr/>
      </dsp:nvSpPr>
      <dsp:spPr>
        <a:xfrm>
          <a:off x="500449" y="3745655"/>
          <a:ext cx="594365" cy="594365"/>
        </a:xfrm>
        <a:prstGeom prst="ellipse">
          <a:avLst/>
        </a:prstGeom>
        <a:blipFill rotWithShape="0">
          <a:blip xmlns:r="http://schemas.openxmlformats.org/officeDocument/2006/relationships" r:embed="rId2"/>
          <a:stretch>
            <a:fillRect/>
          </a:stretch>
        </a:blipFill>
        <a:ln w="12700" cap="flat" cmpd="sng" algn="ctr">
          <a:solidFill>
            <a:schemeClr val="accent1">
              <a:hueOff val="0"/>
              <a:satOff val="0"/>
              <a:lumOff val="0"/>
              <a:alphaOff val="0"/>
            </a:schemeClr>
          </a:solidFill>
          <a:prstDash val="solid"/>
        </a:ln>
        <a:effectLst>
          <a:outerShdw blurRad="50800" dist="25400" algn="bl" rotWithShape="0">
            <a:srgbClr val="000000">
              <a:alpha val="60000"/>
            </a:srgbClr>
          </a:outerShdw>
        </a:effectLst>
        <a:sp3d z="152400" prstMaterial="plastic">
          <a:bevelT w="25400" h="25400"/>
          <a:bevelB w="25400" h="25400"/>
        </a:sp3d>
      </dsp:spPr>
      <dsp:style>
        <a:lnRef idx="1">
          <a:scrgbClr r="0" g="0" b="0"/>
        </a:lnRef>
        <a:fillRef idx="1">
          <a:scrgbClr r="0" g="0" b="0"/>
        </a:fillRef>
        <a:effectRef idx="2">
          <a:scrgbClr r="0" g="0" b="0"/>
        </a:effectRef>
        <a:fontRef idx="minor"/>
      </dsp:style>
    </dsp:sp>
    <dsp:sp modelId="{EA69B896-893A-4F46-A508-7247EC522B70}">
      <dsp:nvSpPr>
        <dsp:cNvPr id="0" name=""/>
        <dsp:cNvSpPr/>
      </dsp:nvSpPr>
      <dsp:spPr>
        <a:xfrm>
          <a:off x="367031" y="4518749"/>
          <a:ext cx="7746066" cy="475492"/>
        </a:xfrm>
        <a:prstGeom prst="rect">
          <a:avLst/>
        </a:prstGeom>
        <a:solidFill>
          <a:schemeClr val="accent6">
            <a:tint val="55000"/>
          </a:schemeClr>
        </a:solidFill>
        <a:ln w="12700" cap="flat" cmpd="sng" algn="ctr">
          <a:solidFill>
            <a:schemeClr val="accent6">
              <a:shade val="95000"/>
              <a:satMod val="105000"/>
            </a:schemeClr>
          </a:solidFill>
          <a:prstDash val="solid"/>
        </a:ln>
        <a:effectLst/>
        <a:sp3d/>
      </dsp:spPr>
      <dsp:style>
        <a:lnRef idx="1">
          <a:schemeClr val="accent6"/>
        </a:lnRef>
        <a:fillRef idx="2">
          <a:schemeClr val="accent6"/>
        </a:fillRef>
        <a:effectRef idx="1">
          <a:schemeClr val="accent6"/>
        </a:effectRef>
        <a:fontRef idx="minor">
          <a:schemeClr val="dk1"/>
        </a:fontRef>
      </dsp:style>
      <dsp:txBody>
        <a:bodyPr spcFirstLastPara="0" vert="horz" wrap="square" lIns="377422" tIns="58420" rIns="58420" bIns="58420" numCol="1" spcCol="1270" anchor="ctr" anchorCtr="0">
          <a:noAutofit/>
        </a:bodyPr>
        <a:lstStyle/>
        <a:p>
          <a:pPr marL="0" lvl="0" indent="0" algn="l" defTabSz="1022350">
            <a:lnSpc>
              <a:spcPct val="90000"/>
            </a:lnSpc>
            <a:spcBef>
              <a:spcPct val="0"/>
            </a:spcBef>
            <a:spcAft>
              <a:spcPct val="35000"/>
            </a:spcAft>
            <a:buNone/>
          </a:pPr>
          <a:r>
            <a:rPr lang="en-US" sz="2300" b="0" i="0" kern="1200"/>
            <a:t>Conclusion and Next Steps</a:t>
          </a:r>
          <a:endParaRPr lang="en-US" sz="2300" b="0" i="0" kern="1200" dirty="0"/>
        </a:p>
      </dsp:txBody>
      <dsp:txXfrm>
        <a:off x="367031" y="4518749"/>
        <a:ext cx="7746066" cy="475492"/>
      </dsp:txXfrm>
    </dsp:sp>
    <dsp:sp modelId="{78E28355-343C-4D5B-945A-F66293C8CEB9}">
      <dsp:nvSpPr>
        <dsp:cNvPr id="0" name=""/>
        <dsp:cNvSpPr/>
      </dsp:nvSpPr>
      <dsp:spPr>
        <a:xfrm>
          <a:off x="69848" y="4459312"/>
          <a:ext cx="594365" cy="594365"/>
        </a:xfrm>
        <a:prstGeom prst="ellipse">
          <a:avLst/>
        </a:prstGeom>
        <a:blipFill rotWithShape="0">
          <a:blip xmlns:r="http://schemas.openxmlformats.org/officeDocument/2006/relationships" r:embed="rId2"/>
          <a:stretch>
            <a:fillRect/>
          </a:stretch>
        </a:blipFill>
        <a:ln w="12700" cap="flat" cmpd="sng" algn="ctr">
          <a:solidFill>
            <a:schemeClr val="accent1">
              <a:hueOff val="0"/>
              <a:satOff val="0"/>
              <a:lumOff val="0"/>
              <a:alphaOff val="0"/>
            </a:schemeClr>
          </a:solidFill>
          <a:prstDash val="solid"/>
        </a:ln>
        <a:effectLst>
          <a:outerShdw blurRad="50800" dist="25400" algn="bl" rotWithShape="0">
            <a:srgbClr val="000000">
              <a:alpha val="60000"/>
            </a:srgbClr>
          </a:outerShdw>
        </a:effectLst>
        <a:sp3d z="152400" prstMaterial="plastic">
          <a:bevelT w="25400" h="25400"/>
          <a:bevelB w="25400" h="25400"/>
        </a:sp3d>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9887C-EC64-4AAB-B074-FB0A49A5AF7C}">
      <dsp:nvSpPr>
        <dsp:cNvPr id="0" name=""/>
        <dsp:cNvSpPr/>
      </dsp:nvSpPr>
      <dsp:spPr>
        <a:xfrm>
          <a:off x="0" y="257882"/>
          <a:ext cx="8772850" cy="2772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635D89-B986-405D-BA2C-67A93646659F}">
      <dsp:nvSpPr>
        <dsp:cNvPr id="0" name=""/>
        <dsp:cNvSpPr/>
      </dsp:nvSpPr>
      <dsp:spPr>
        <a:xfrm>
          <a:off x="438642" y="95522"/>
          <a:ext cx="6140995" cy="32472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15" tIns="0" rIns="232115" bIns="0" numCol="1" spcCol="1270" anchor="ctr" anchorCtr="0">
          <a:noAutofit/>
        </a:bodyPr>
        <a:lstStyle/>
        <a:p>
          <a:pPr marL="0" lvl="0" indent="0" algn="l" defTabSz="533400">
            <a:lnSpc>
              <a:spcPct val="90000"/>
            </a:lnSpc>
            <a:spcBef>
              <a:spcPct val="0"/>
            </a:spcBef>
            <a:spcAft>
              <a:spcPct val="35000"/>
            </a:spcAft>
            <a:buNone/>
          </a:pPr>
          <a:r>
            <a:rPr lang="en-US" sz="1200" kern="1200">
              <a:solidFill>
                <a:schemeClr val="tx1"/>
              </a:solidFill>
              <a:latin typeface="Times New Roman" panose="02020603050405020304" pitchFamily="18" charset="0"/>
              <a:cs typeface="Times New Roman" panose="02020603050405020304" pitchFamily="18" charset="0"/>
            </a:rPr>
            <a:t>The dataset can help answer the following questions:</a:t>
          </a:r>
          <a:endParaRPr lang="en-US" sz="1200" kern="1200">
            <a:solidFill>
              <a:schemeClr val="tx1"/>
            </a:solidFill>
          </a:endParaRPr>
        </a:p>
      </dsp:txBody>
      <dsp:txXfrm>
        <a:off x="454494" y="111374"/>
        <a:ext cx="6109291" cy="293016"/>
      </dsp:txXfrm>
    </dsp:sp>
    <dsp:sp modelId="{129A8584-01F3-4E60-A581-28A752107D0E}">
      <dsp:nvSpPr>
        <dsp:cNvPr id="0" name=""/>
        <dsp:cNvSpPr/>
      </dsp:nvSpPr>
      <dsp:spPr>
        <a:xfrm>
          <a:off x="0" y="756842"/>
          <a:ext cx="8772850" cy="277200"/>
        </a:xfrm>
        <a:prstGeom prst="rect">
          <a:avLst/>
        </a:prstGeom>
        <a:solidFill>
          <a:schemeClr val="lt1">
            <a:alpha val="90000"/>
            <a:hueOff val="0"/>
            <a:satOff val="0"/>
            <a:lumOff val="0"/>
            <a:alphaOff val="0"/>
          </a:schemeClr>
        </a:solidFill>
        <a:ln w="25400" cap="flat" cmpd="sng" algn="ctr">
          <a:solidFill>
            <a:schemeClr val="accent5">
              <a:hueOff val="34161"/>
              <a:satOff val="3273"/>
              <a:lumOff val="802"/>
              <a:alphaOff val="0"/>
            </a:schemeClr>
          </a:solidFill>
          <a:prstDash val="solid"/>
        </a:ln>
        <a:effectLst/>
      </dsp:spPr>
      <dsp:style>
        <a:lnRef idx="2">
          <a:scrgbClr r="0" g="0" b="0"/>
        </a:lnRef>
        <a:fillRef idx="1">
          <a:scrgbClr r="0" g="0" b="0"/>
        </a:fillRef>
        <a:effectRef idx="0">
          <a:scrgbClr r="0" g="0" b="0"/>
        </a:effectRef>
        <a:fontRef idx="minor"/>
      </dsp:style>
    </dsp:sp>
    <dsp:sp modelId="{13205651-C9F6-47DA-BD2A-61E980083AF5}">
      <dsp:nvSpPr>
        <dsp:cNvPr id="0" name=""/>
        <dsp:cNvSpPr/>
      </dsp:nvSpPr>
      <dsp:spPr>
        <a:xfrm>
          <a:off x="438642" y="594482"/>
          <a:ext cx="6140995" cy="324720"/>
        </a:xfrm>
        <a:prstGeom prst="roundRect">
          <a:avLst/>
        </a:prstGeom>
        <a:solidFill>
          <a:schemeClr val="accent5">
            <a:hueOff val="34161"/>
            <a:satOff val="3273"/>
            <a:lumOff val="8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15" tIns="0" rIns="232115" bIns="0" numCol="1" spcCol="1270" anchor="ctr" anchorCtr="0">
          <a:noAutofit/>
        </a:bodyPr>
        <a:lstStyle/>
        <a:p>
          <a:pPr marL="0" lvl="0" indent="0" algn="l" defTabSz="533400">
            <a:lnSpc>
              <a:spcPct val="90000"/>
            </a:lnSpc>
            <a:spcBef>
              <a:spcPct val="0"/>
            </a:spcBef>
            <a:spcAft>
              <a:spcPct val="35000"/>
            </a:spcAft>
            <a:buNone/>
          </a:pPr>
          <a:r>
            <a:rPr lang="en-US" sz="1200" kern="1200">
              <a:solidFill>
                <a:schemeClr val="tx1"/>
              </a:solidFill>
              <a:latin typeface="Times New Roman" panose="02020603050405020304" pitchFamily="18" charset="0"/>
              <a:cs typeface="Times New Roman" panose="02020603050405020304" pitchFamily="18" charset="0"/>
            </a:rPr>
            <a:t>1. Which days experience the highest number of accidents?</a:t>
          </a:r>
          <a:endParaRPr lang="en-US" sz="1200" kern="1200" dirty="0">
            <a:solidFill>
              <a:schemeClr val="tx1"/>
            </a:solidFill>
            <a:latin typeface="Times New Roman" panose="02020603050405020304" pitchFamily="18" charset="0"/>
            <a:cs typeface="Times New Roman" panose="02020603050405020304" pitchFamily="18" charset="0"/>
          </a:endParaRPr>
        </a:p>
      </dsp:txBody>
      <dsp:txXfrm>
        <a:off x="454494" y="610334"/>
        <a:ext cx="6109291" cy="293016"/>
      </dsp:txXfrm>
    </dsp:sp>
    <dsp:sp modelId="{DA103F6F-8BA3-401D-96A5-6C74899EF748}">
      <dsp:nvSpPr>
        <dsp:cNvPr id="0" name=""/>
        <dsp:cNvSpPr/>
      </dsp:nvSpPr>
      <dsp:spPr>
        <a:xfrm>
          <a:off x="0" y="1255802"/>
          <a:ext cx="8772850" cy="277200"/>
        </a:xfrm>
        <a:prstGeom prst="rect">
          <a:avLst/>
        </a:prstGeom>
        <a:solidFill>
          <a:schemeClr val="lt1">
            <a:alpha val="90000"/>
            <a:hueOff val="0"/>
            <a:satOff val="0"/>
            <a:lumOff val="0"/>
            <a:alphaOff val="0"/>
          </a:schemeClr>
        </a:solidFill>
        <a:ln w="25400" cap="flat" cmpd="sng" algn="ctr">
          <a:solidFill>
            <a:schemeClr val="accent5">
              <a:hueOff val="68321"/>
              <a:satOff val="6546"/>
              <a:lumOff val="1604"/>
              <a:alphaOff val="0"/>
            </a:schemeClr>
          </a:solidFill>
          <a:prstDash val="solid"/>
        </a:ln>
        <a:effectLst/>
      </dsp:spPr>
      <dsp:style>
        <a:lnRef idx="2">
          <a:scrgbClr r="0" g="0" b="0"/>
        </a:lnRef>
        <a:fillRef idx="1">
          <a:scrgbClr r="0" g="0" b="0"/>
        </a:fillRef>
        <a:effectRef idx="0">
          <a:scrgbClr r="0" g="0" b="0"/>
        </a:effectRef>
        <a:fontRef idx="minor"/>
      </dsp:style>
    </dsp:sp>
    <dsp:sp modelId="{0D350C83-9740-468F-9DAA-5E73DCA9DF97}">
      <dsp:nvSpPr>
        <dsp:cNvPr id="0" name=""/>
        <dsp:cNvSpPr/>
      </dsp:nvSpPr>
      <dsp:spPr>
        <a:xfrm>
          <a:off x="438642" y="1093442"/>
          <a:ext cx="6140995" cy="324720"/>
        </a:xfrm>
        <a:prstGeom prst="roundRect">
          <a:avLst/>
        </a:prstGeom>
        <a:solidFill>
          <a:schemeClr val="accent5">
            <a:hueOff val="68321"/>
            <a:satOff val="6546"/>
            <a:lumOff val="16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15" tIns="0" rIns="232115" bIns="0" numCol="1" spcCol="1270" anchor="ctr" anchorCtr="0">
          <a:noAutofit/>
        </a:bodyPr>
        <a:lstStyle/>
        <a:p>
          <a:pPr marL="0" lvl="0" indent="0" algn="l" defTabSz="533400">
            <a:lnSpc>
              <a:spcPct val="90000"/>
            </a:lnSpc>
            <a:spcBef>
              <a:spcPct val="0"/>
            </a:spcBef>
            <a:spcAft>
              <a:spcPct val="35000"/>
            </a:spcAft>
            <a:buNone/>
          </a:pPr>
          <a:r>
            <a:rPr lang="en-US" sz="1200" kern="1200">
              <a:solidFill>
                <a:schemeClr val="tx1"/>
              </a:solidFill>
              <a:latin typeface="Times New Roman" panose="02020603050405020304" pitchFamily="18" charset="0"/>
              <a:cs typeface="Times New Roman" panose="02020603050405020304" pitchFamily="18" charset="0"/>
            </a:rPr>
            <a:t>2. How has the nature of car accidents evolved throughout the year?</a:t>
          </a:r>
          <a:endParaRPr lang="en-US" sz="1200" kern="1200" dirty="0">
            <a:solidFill>
              <a:schemeClr val="tx1"/>
            </a:solidFill>
            <a:latin typeface="Times New Roman" panose="02020603050405020304" pitchFamily="18" charset="0"/>
            <a:cs typeface="Times New Roman" panose="02020603050405020304" pitchFamily="18" charset="0"/>
          </a:endParaRPr>
        </a:p>
      </dsp:txBody>
      <dsp:txXfrm>
        <a:off x="454494" y="1109294"/>
        <a:ext cx="6109291" cy="293016"/>
      </dsp:txXfrm>
    </dsp:sp>
    <dsp:sp modelId="{DB755743-533D-46BE-9589-E8254D91006B}">
      <dsp:nvSpPr>
        <dsp:cNvPr id="0" name=""/>
        <dsp:cNvSpPr/>
      </dsp:nvSpPr>
      <dsp:spPr>
        <a:xfrm>
          <a:off x="0" y="1754762"/>
          <a:ext cx="8772850" cy="277200"/>
        </a:xfrm>
        <a:prstGeom prst="rect">
          <a:avLst/>
        </a:prstGeom>
        <a:solidFill>
          <a:schemeClr val="lt1">
            <a:alpha val="90000"/>
            <a:hueOff val="0"/>
            <a:satOff val="0"/>
            <a:lumOff val="0"/>
            <a:alphaOff val="0"/>
          </a:schemeClr>
        </a:solidFill>
        <a:ln w="25400" cap="flat" cmpd="sng" algn="ctr">
          <a:solidFill>
            <a:schemeClr val="accent5">
              <a:hueOff val="102482"/>
              <a:satOff val="9818"/>
              <a:lumOff val="2406"/>
              <a:alphaOff val="0"/>
            </a:schemeClr>
          </a:solidFill>
          <a:prstDash val="solid"/>
        </a:ln>
        <a:effectLst/>
      </dsp:spPr>
      <dsp:style>
        <a:lnRef idx="2">
          <a:scrgbClr r="0" g="0" b="0"/>
        </a:lnRef>
        <a:fillRef idx="1">
          <a:scrgbClr r="0" g="0" b="0"/>
        </a:fillRef>
        <a:effectRef idx="0">
          <a:scrgbClr r="0" g="0" b="0"/>
        </a:effectRef>
        <a:fontRef idx="minor"/>
      </dsp:style>
    </dsp:sp>
    <dsp:sp modelId="{BED9EA19-090F-48AA-93EE-CC680BDD59D3}">
      <dsp:nvSpPr>
        <dsp:cNvPr id="0" name=""/>
        <dsp:cNvSpPr/>
      </dsp:nvSpPr>
      <dsp:spPr>
        <a:xfrm>
          <a:off x="438642" y="1592402"/>
          <a:ext cx="6140995" cy="324720"/>
        </a:xfrm>
        <a:prstGeom prst="roundRect">
          <a:avLst/>
        </a:prstGeom>
        <a:solidFill>
          <a:schemeClr val="accent5">
            <a:hueOff val="102482"/>
            <a:satOff val="9818"/>
            <a:lumOff val="24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15" tIns="0" rIns="232115" bIns="0" numCol="1" spcCol="1270" anchor="ctr" anchorCtr="0">
          <a:noAutofit/>
        </a:bodyPr>
        <a:lstStyle/>
        <a:p>
          <a:pPr marL="0" lvl="0" indent="0" algn="l" defTabSz="533400">
            <a:lnSpc>
              <a:spcPct val="90000"/>
            </a:lnSpc>
            <a:spcBef>
              <a:spcPct val="0"/>
            </a:spcBef>
            <a:spcAft>
              <a:spcPct val="35000"/>
            </a:spcAft>
            <a:buNone/>
          </a:pPr>
          <a:r>
            <a:rPr lang="en-US" sz="1200" kern="1200">
              <a:solidFill>
                <a:schemeClr val="tx1"/>
              </a:solidFill>
              <a:latin typeface="Times New Roman" panose="02020603050405020304" pitchFamily="18" charset="0"/>
              <a:cs typeface="Times New Roman" panose="02020603050405020304" pitchFamily="18" charset="0"/>
            </a:rPr>
            <a:t>3. What is the response and behavior of the police when accidents occur? Is it influenced by the severity of the accidents?</a:t>
          </a:r>
          <a:endParaRPr lang="en-US" sz="1200" kern="1200" dirty="0">
            <a:solidFill>
              <a:schemeClr val="tx1"/>
            </a:solidFill>
            <a:latin typeface="Times New Roman" panose="02020603050405020304" pitchFamily="18" charset="0"/>
            <a:cs typeface="Times New Roman" panose="02020603050405020304" pitchFamily="18" charset="0"/>
          </a:endParaRPr>
        </a:p>
      </dsp:txBody>
      <dsp:txXfrm>
        <a:off x="454494" y="1608254"/>
        <a:ext cx="6109291" cy="293016"/>
      </dsp:txXfrm>
    </dsp:sp>
    <dsp:sp modelId="{261BE880-41A6-473D-A400-A0247A3BF519}">
      <dsp:nvSpPr>
        <dsp:cNvPr id="0" name=""/>
        <dsp:cNvSpPr/>
      </dsp:nvSpPr>
      <dsp:spPr>
        <a:xfrm>
          <a:off x="0" y="2253722"/>
          <a:ext cx="8772850" cy="277200"/>
        </a:xfrm>
        <a:prstGeom prst="rect">
          <a:avLst/>
        </a:prstGeom>
        <a:solidFill>
          <a:schemeClr val="lt1">
            <a:alpha val="90000"/>
            <a:hueOff val="0"/>
            <a:satOff val="0"/>
            <a:lumOff val="0"/>
            <a:alphaOff val="0"/>
          </a:schemeClr>
        </a:solidFill>
        <a:ln w="25400" cap="flat" cmpd="sng" algn="ctr">
          <a:solidFill>
            <a:schemeClr val="accent5">
              <a:hueOff val="136643"/>
              <a:satOff val="13091"/>
              <a:lumOff val="3208"/>
              <a:alphaOff val="0"/>
            </a:schemeClr>
          </a:solidFill>
          <a:prstDash val="solid"/>
        </a:ln>
        <a:effectLst/>
      </dsp:spPr>
      <dsp:style>
        <a:lnRef idx="2">
          <a:scrgbClr r="0" g="0" b="0"/>
        </a:lnRef>
        <a:fillRef idx="1">
          <a:scrgbClr r="0" g="0" b="0"/>
        </a:fillRef>
        <a:effectRef idx="0">
          <a:scrgbClr r="0" g="0" b="0"/>
        </a:effectRef>
        <a:fontRef idx="minor"/>
      </dsp:style>
    </dsp:sp>
    <dsp:sp modelId="{2B613772-066D-454B-BEDE-952FEA84EB75}">
      <dsp:nvSpPr>
        <dsp:cNvPr id="0" name=""/>
        <dsp:cNvSpPr/>
      </dsp:nvSpPr>
      <dsp:spPr>
        <a:xfrm>
          <a:off x="438642" y="2091362"/>
          <a:ext cx="6140995" cy="324720"/>
        </a:xfrm>
        <a:prstGeom prst="roundRect">
          <a:avLst/>
        </a:prstGeom>
        <a:solidFill>
          <a:schemeClr val="accent5">
            <a:hueOff val="136643"/>
            <a:satOff val="13091"/>
            <a:lumOff val="32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15" tIns="0" rIns="232115" bIns="0" numCol="1" spcCol="1270" anchor="ctr" anchorCtr="0">
          <a:noAutofit/>
        </a:bodyPr>
        <a:lstStyle/>
        <a:p>
          <a:pPr marL="0" lvl="0" indent="0" algn="l" defTabSz="533400">
            <a:lnSpc>
              <a:spcPct val="90000"/>
            </a:lnSpc>
            <a:spcBef>
              <a:spcPct val="0"/>
            </a:spcBef>
            <a:spcAft>
              <a:spcPct val="35000"/>
            </a:spcAft>
            <a:buNone/>
          </a:pPr>
          <a:r>
            <a:rPr lang="en-US" sz="1200" kern="1200">
              <a:solidFill>
                <a:schemeClr val="tx1"/>
              </a:solidFill>
              <a:latin typeface="Times New Roman" panose="02020603050405020304" pitchFamily="18" charset="0"/>
              <a:cs typeface="Times New Roman" panose="02020603050405020304" pitchFamily="18" charset="0"/>
            </a:rPr>
            <a:t>4. How has road safety progressed over time?</a:t>
          </a:r>
          <a:endParaRPr lang="en-US" sz="1200" kern="1200" dirty="0">
            <a:solidFill>
              <a:schemeClr val="tx1"/>
            </a:solidFill>
            <a:latin typeface="Times New Roman" panose="02020603050405020304" pitchFamily="18" charset="0"/>
            <a:cs typeface="Times New Roman" panose="02020603050405020304" pitchFamily="18" charset="0"/>
          </a:endParaRPr>
        </a:p>
      </dsp:txBody>
      <dsp:txXfrm>
        <a:off x="454494" y="2107214"/>
        <a:ext cx="6109291" cy="293016"/>
      </dsp:txXfrm>
    </dsp:sp>
    <dsp:sp modelId="{0728C595-2C8F-402C-BF8C-5316B75A212E}">
      <dsp:nvSpPr>
        <dsp:cNvPr id="0" name=""/>
        <dsp:cNvSpPr/>
      </dsp:nvSpPr>
      <dsp:spPr>
        <a:xfrm>
          <a:off x="0" y="2752682"/>
          <a:ext cx="8772850" cy="277200"/>
        </a:xfrm>
        <a:prstGeom prst="rect">
          <a:avLst/>
        </a:prstGeom>
        <a:solidFill>
          <a:schemeClr val="lt1">
            <a:alpha val="90000"/>
            <a:hueOff val="0"/>
            <a:satOff val="0"/>
            <a:lumOff val="0"/>
            <a:alphaOff val="0"/>
          </a:schemeClr>
        </a:solidFill>
        <a:ln w="25400" cap="flat" cmpd="sng" algn="ctr">
          <a:solidFill>
            <a:schemeClr val="accent5">
              <a:hueOff val="170803"/>
              <a:satOff val="16364"/>
              <a:lumOff val="4010"/>
              <a:alphaOff val="0"/>
            </a:schemeClr>
          </a:solidFill>
          <a:prstDash val="solid"/>
        </a:ln>
        <a:effectLst/>
      </dsp:spPr>
      <dsp:style>
        <a:lnRef idx="2">
          <a:scrgbClr r="0" g="0" b="0"/>
        </a:lnRef>
        <a:fillRef idx="1">
          <a:scrgbClr r="0" g="0" b="0"/>
        </a:fillRef>
        <a:effectRef idx="0">
          <a:scrgbClr r="0" g="0" b="0"/>
        </a:effectRef>
        <a:fontRef idx="minor"/>
      </dsp:style>
    </dsp:sp>
    <dsp:sp modelId="{A59832E3-E794-4143-9151-772499DC5E75}">
      <dsp:nvSpPr>
        <dsp:cNvPr id="0" name=""/>
        <dsp:cNvSpPr/>
      </dsp:nvSpPr>
      <dsp:spPr>
        <a:xfrm>
          <a:off x="438642" y="2590322"/>
          <a:ext cx="6140995" cy="324720"/>
        </a:xfrm>
        <a:prstGeom prst="roundRect">
          <a:avLst/>
        </a:prstGeom>
        <a:solidFill>
          <a:schemeClr val="accent5">
            <a:hueOff val="170803"/>
            <a:satOff val="16364"/>
            <a:lumOff val="401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15" tIns="0" rIns="232115" bIns="0" numCol="1" spcCol="1270" anchor="ctr" anchorCtr="0">
          <a:noAutofit/>
        </a:bodyPr>
        <a:lstStyle/>
        <a:p>
          <a:pPr marL="0" lvl="0" indent="0" algn="l" defTabSz="533400">
            <a:lnSpc>
              <a:spcPct val="90000"/>
            </a:lnSpc>
            <a:spcBef>
              <a:spcPct val="0"/>
            </a:spcBef>
            <a:spcAft>
              <a:spcPct val="35000"/>
            </a:spcAft>
            <a:buNone/>
          </a:pPr>
          <a:r>
            <a:rPr lang="en-US" sz="1200" kern="1200">
              <a:solidFill>
                <a:schemeClr val="tx1"/>
              </a:solidFill>
              <a:latin typeface="Times New Roman" panose="02020603050405020304" pitchFamily="18" charset="0"/>
              <a:cs typeface="Times New Roman" panose="02020603050405020304" pitchFamily="18" charset="0"/>
            </a:rPr>
            <a:t>5. Where do major accidents commonly occur, and what are the primary causes of car crashes?</a:t>
          </a:r>
          <a:endParaRPr lang="en-US" sz="1200" kern="1200" dirty="0">
            <a:solidFill>
              <a:schemeClr val="tx1"/>
            </a:solidFill>
            <a:latin typeface="Times New Roman" panose="02020603050405020304" pitchFamily="18" charset="0"/>
            <a:cs typeface="Times New Roman" panose="02020603050405020304" pitchFamily="18" charset="0"/>
          </a:endParaRPr>
        </a:p>
      </dsp:txBody>
      <dsp:txXfrm>
        <a:off x="454494" y="2606174"/>
        <a:ext cx="6109291" cy="293016"/>
      </dsp:txXfrm>
    </dsp:sp>
    <dsp:sp modelId="{BF6512DC-0236-4A19-AD73-8A4715A00867}">
      <dsp:nvSpPr>
        <dsp:cNvPr id="0" name=""/>
        <dsp:cNvSpPr/>
      </dsp:nvSpPr>
      <dsp:spPr>
        <a:xfrm>
          <a:off x="0" y="3251642"/>
          <a:ext cx="8772850" cy="277200"/>
        </a:xfrm>
        <a:prstGeom prst="rect">
          <a:avLst/>
        </a:prstGeom>
        <a:solidFill>
          <a:schemeClr val="lt1">
            <a:alpha val="90000"/>
            <a:hueOff val="0"/>
            <a:satOff val="0"/>
            <a:lumOff val="0"/>
            <a:alphaOff val="0"/>
          </a:schemeClr>
        </a:solidFill>
        <a:ln w="25400" cap="flat" cmpd="sng" algn="ctr">
          <a:solidFill>
            <a:schemeClr val="accent5">
              <a:hueOff val="204964"/>
              <a:satOff val="19637"/>
              <a:lumOff val="4813"/>
              <a:alphaOff val="0"/>
            </a:schemeClr>
          </a:solidFill>
          <a:prstDash val="solid"/>
        </a:ln>
        <a:effectLst/>
      </dsp:spPr>
      <dsp:style>
        <a:lnRef idx="2">
          <a:scrgbClr r="0" g="0" b="0"/>
        </a:lnRef>
        <a:fillRef idx="1">
          <a:scrgbClr r="0" g="0" b="0"/>
        </a:fillRef>
        <a:effectRef idx="0">
          <a:scrgbClr r="0" g="0" b="0"/>
        </a:effectRef>
        <a:fontRef idx="minor"/>
      </dsp:style>
    </dsp:sp>
    <dsp:sp modelId="{E7507051-6CEE-4FE7-B45D-57A26E65BABF}">
      <dsp:nvSpPr>
        <dsp:cNvPr id="0" name=""/>
        <dsp:cNvSpPr/>
      </dsp:nvSpPr>
      <dsp:spPr>
        <a:xfrm>
          <a:off x="438642" y="3089282"/>
          <a:ext cx="6140995" cy="324720"/>
        </a:xfrm>
        <a:prstGeom prst="roundRect">
          <a:avLst/>
        </a:prstGeom>
        <a:solidFill>
          <a:schemeClr val="accent5">
            <a:hueOff val="204964"/>
            <a:satOff val="19637"/>
            <a:lumOff val="481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15" tIns="0" rIns="232115" bIns="0" numCol="1" spcCol="1270" anchor="ctr" anchorCtr="0">
          <a:noAutofit/>
        </a:bodyPr>
        <a:lstStyle/>
        <a:p>
          <a:pPr marL="0" lvl="0" indent="0" algn="l" defTabSz="533400">
            <a:lnSpc>
              <a:spcPct val="90000"/>
            </a:lnSpc>
            <a:spcBef>
              <a:spcPct val="0"/>
            </a:spcBef>
            <a:spcAft>
              <a:spcPct val="35000"/>
            </a:spcAft>
            <a:buNone/>
          </a:pPr>
          <a:r>
            <a:rPr lang="en-US" sz="1200" kern="1200">
              <a:solidFill>
                <a:schemeClr val="tx1"/>
              </a:solidFill>
              <a:latin typeface="Times New Roman" panose="02020603050405020304" pitchFamily="18" charset="0"/>
              <a:cs typeface="Times New Roman" panose="02020603050405020304" pitchFamily="18" charset="0"/>
            </a:rPr>
            <a:t>6. What is the trend in the number of casualties?</a:t>
          </a:r>
          <a:endParaRPr lang="en-US" sz="1200" kern="1200" dirty="0">
            <a:solidFill>
              <a:schemeClr val="tx1"/>
            </a:solidFill>
            <a:latin typeface="Times New Roman" panose="02020603050405020304" pitchFamily="18" charset="0"/>
            <a:cs typeface="Times New Roman" panose="02020603050405020304" pitchFamily="18" charset="0"/>
          </a:endParaRPr>
        </a:p>
      </dsp:txBody>
      <dsp:txXfrm>
        <a:off x="454494" y="3105134"/>
        <a:ext cx="6109291" cy="293016"/>
      </dsp:txXfrm>
    </dsp:sp>
    <dsp:sp modelId="{EA9D7848-4E02-4C55-B7D8-58F1D11ED3F4}">
      <dsp:nvSpPr>
        <dsp:cNvPr id="0" name=""/>
        <dsp:cNvSpPr/>
      </dsp:nvSpPr>
      <dsp:spPr>
        <a:xfrm>
          <a:off x="0" y="3750602"/>
          <a:ext cx="8772850" cy="277200"/>
        </a:xfrm>
        <a:prstGeom prst="rect">
          <a:avLst/>
        </a:prstGeom>
        <a:solidFill>
          <a:schemeClr val="lt1">
            <a:alpha val="90000"/>
            <a:hueOff val="0"/>
            <a:satOff val="0"/>
            <a:lumOff val="0"/>
            <a:alphaOff val="0"/>
          </a:schemeClr>
        </a:solidFill>
        <a:ln w="25400" cap="flat" cmpd="sng" algn="ctr">
          <a:solidFill>
            <a:schemeClr val="accent5">
              <a:hueOff val="239125"/>
              <a:satOff val="22910"/>
              <a:lumOff val="5615"/>
              <a:alphaOff val="0"/>
            </a:schemeClr>
          </a:solidFill>
          <a:prstDash val="solid"/>
        </a:ln>
        <a:effectLst/>
      </dsp:spPr>
      <dsp:style>
        <a:lnRef idx="2">
          <a:scrgbClr r="0" g="0" b="0"/>
        </a:lnRef>
        <a:fillRef idx="1">
          <a:scrgbClr r="0" g="0" b="0"/>
        </a:fillRef>
        <a:effectRef idx="0">
          <a:scrgbClr r="0" g="0" b="0"/>
        </a:effectRef>
        <a:fontRef idx="minor"/>
      </dsp:style>
    </dsp:sp>
    <dsp:sp modelId="{2CFD9162-821C-4629-9433-87B42011779E}">
      <dsp:nvSpPr>
        <dsp:cNvPr id="0" name=""/>
        <dsp:cNvSpPr/>
      </dsp:nvSpPr>
      <dsp:spPr>
        <a:xfrm>
          <a:off x="438642" y="3588242"/>
          <a:ext cx="6140995" cy="324720"/>
        </a:xfrm>
        <a:prstGeom prst="roundRect">
          <a:avLst/>
        </a:prstGeom>
        <a:solidFill>
          <a:schemeClr val="accent5">
            <a:hueOff val="239125"/>
            <a:satOff val="22910"/>
            <a:lumOff val="5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15" tIns="0" rIns="232115" bIns="0" numCol="1" spcCol="1270" anchor="ctr" anchorCtr="0">
          <a:noAutofit/>
        </a:bodyPr>
        <a:lstStyle/>
        <a:p>
          <a:pPr marL="0" lvl="0" indent="0" algn="l" defTabSz="533400">
            <a:lnSpc>
              <a:spcPct val="90000"/>
            </a:lnSpc>
            <a:spcBef>
              <a:spcPct val="0"/>
            </a:spcBef>
            <a:spcAft>
              <a:spcPct val="35000"/>
            </a:spcAft>
            <a:buNone/>
          </a:pPr>
          <a:r>
            <a:rPr lang="en-US" sz="1200" kern="1200">
              <a:solidFill>
                <a:schemeClr val="tx1"/>
              </a:solidFill>
              <a:latin typeface="Times New Roman" panose="02020603050405020304" pitchFamily="18" charset="0"/>
              <a:cs typeface="Times New Roman" panose="02020603050405020304" pitchFamily="18" charset="0"/>
            </a:rPr>
            <a:t>7. How are the severity of injuries distributed across the country?</a:t>
          </a:r>
          <a:endParaRPr lang="en-US" sz="1200" kern="1200" dirty="0">
            <a:solidFill>
              <a:schemeClr val="tx1"/>
            </a:solidFill>
            <a:latin typeface="Times New Roman" panose="02020603050405020304" pitchFamily="18" charset="0"/>
            <a:cs typeface="Times New Roman" panose="02020603050405020304" pitchFamily="18" charset="0"/>
          </a:endParaRPr>
        </a:p>
      </dsp:txBody>
      <dsp:txXfrm>
        <a:off x="454494" y="3604094"/>
        <a:ext cx="6109291" cy="293016"/>
      </dsp:txXfrm>
    </dsp:sp>
    <dsp:sp modelId="{98CB90D5-3641-4F4E-82A3-A2CD0D455EDD}">
      <dsp:nvSpPr>
        <dsp:cNvPr id="0" name=""/>
        <dsp:cNvSpPr/>
      </dsp:nvSpPr>
      <dsp:spPr>
        <a:xfrm>
          <a:off x="0" y="4249562"/>
          <a:ext cx="8772850" cy="277200"/>
        </a:xfrm>
        <a:prstGeom prst="rect">
          <a:avLst/>
        </a:prstGeom>
        <a:solidFill>
          <a:schemeClr val="lt1">
            <a:alpha val="90000"/>
            <a:hueOff val="0"/>
            <a:satOff val="0"/>
            <a:lumOff val="0"/>
            <a:alphaOff val="0"/>
          </a:schemeClr>
        </a:solidFill>
        <a:ln w="25400" cap="flat" cmpd="sng" algn="ctr">
          <a:solidFill>
            <a:schemeClr val="accent5">
              <a:hueOff val="273285"/>
              <a:satOff val="26183"/>
              <a:lumOff val="6417"/>
              <a:alphaOff val="0"/>
            </a:schemeClr>
          </a:solidFill>
          <a:prstDash val="solid"/>
        </a:ln>
        <a:effectLst/>
      </dsp:spPr>
      <dsp:style>
        <a:lnRef idx="2">
          <a:scrgbClr r="0" g="0" b="0"/>
        </a:lnRef>
        <a:fillRef idx="1">
          <a:scrgbClr r="0" g="0" b="0"/>
        </a:fillRef>
        <a:effectRef idx="0">
          <a:scrgbClr r="0" g="0" b="0"/>
        </a:effectRef>
        <a:fontRef idx="minor"/>
      </dsp:style>
    </dsp:sp>
    <dsp:sp modelId="{149DF8D8-1D05-40A8-B372-E231186D76FA}">
      <dsp:nvSpPr>
        <dsp:cNvPr id="0" name=""/>
        <dsp:cNvSpPr/>
      </dsp:nvSpPr>
      <dsp:spPr>
        <a:xfrm>
          <a:off x="438642" y="4087202"/>
          <a:ext cx="6140995" cy="324720"/>
        </a:xfrm>
        <a:prstGeom prst="roundRect">
          <a:avLst/>
        </a:prstGeom>
        <a:solidFill>
          <a:schemeClr val="accent5">
            <a:hueOff val="273285"/>
            <a:satOff val="26183"/>
            <a:lumOff val="64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15" tIns="0" rIns="232115" bIns="0" numCol="1" spcCol="1270" anchor="ctr" anchorCtr="0">
          <a:noAutofit/>
        </a:bodyPr>
        <a:lstStyle/>
        <a:p>
          <a:pPr marL="0" lvl="0" indent="0" algn="l" defTabSz="533400">
            <a:lnSpc>
              <a:spcPct val="90000"/>
            </a:lnSpc>
            <a:spcBef>
              <a:spcPct val="0"/>
            </a:spcBef>
            <a:spcAft>
              <a:spcPct val="35000"/>
            </a:spcAft>
            <a:buNone/>
          </a:pPr>
          <a:r>
            <a:rPr lang="en-US" sz="1200" kern="1200">
              <a:solidFill>
                <a:schemeClr val="tx1"/>
              </a:solidFill>
              <a:latin typeface="Times New Roman" panose="02020603050405020304" pitchFamily="18" charset="0"/>
              <a:cs typeface="Times New Roman" panose="02020603050405020304" pitchFamily="18" charset="0"/>
            </a:rPr>
            <a:t>8. Which are the top 20 local authorities with the highest collision rates?</a:t>
          </a:r>
          <a:endParaRPr lang="en-US" sz="1200" kern="1200" dirty="0">
            <a:solidFill>
              <a:schemeClr val="tx1"/>
            </a:solidFill>
            <a:latin typeface="Times New Roman" panose="02020603050405020304" pitchFamily="18" charset="0"/>
            <a:cs typeface="Times New Roman" panose="02020603050405020304" pitchFamily="18" charset="0"/>
          </a:endParaRPr>
        </a:p>
      </dsp:txBody>
      <dsp:txXfrm>
        <a:off x="454494" y="4103054"/>
        <a:ext cx="6109291" cy="293016"/>
      </dsp:txXfrm>
    </dsp:sp>
    <dsp:sp modelId="{9B9D3140-5A46-4696-8D20-0C384D26F63F}">
      <dsp:nvSpPr>
        <dsp:cNvPr id="0" name=""/>
        <dsp:cNvSpPr/>
      </dsp:nvSpPr>
      <dsp:spPr>
        <a:xfrm>
          <a:off x="0" y="4748522"/>
          <a:ext cx="8772850" cy="277200"/>
        </a:xfrm>
        <a:prstGeom prst="rect">
          <a:avLst/>
        </a:prstGeom>
        <a:solidFill>
          <a:schemeClr val="lt1">
            <a:alpha val="90000"/>
            <a:hueOff val="0"/>
            <a:satOff val="0"/>
            <a:lumOff val="0"/>
            <a:alphaOff val="0"/>
          </a:schemeClr>
        </a:solidFill>
        <a:ln w="25400" cap="flat" cmpd="sng" algn="ctr">
          <a:solidFill>
            <a:schemeClr val="accent5">
              <a:hueOff val="307446"/>
              <a:satOff val="29455"/>
              <a:lumOff val="7219"/>
              <a:alphaOff val="0"/>
            </a:schemeClr>
          </a:solidFill>
          <a:prstDash val="solid"/>
        </a:ln>
        <a:effectLst/>
      </dsp:spPr>
      <dsp:style>
        <a:lnRef idx="2">
          <a:scrgbClr r="0" g="0" b="0"/>
        </a:lnRef>
        <a:fillRef idx="1">
          <a:scrgbClr r="0" g="0" b="0"/>
        </a:fillRef>
        <a:effectRef idx="0">
          <a:scrgbClr r="0" g="0" b="0"/>
        </a:effectRef>
        <a:fontRef idx="minor"/>
      </dsp:style>
    </dsp:sp>
    <dsp:sp modelId="{FA5FECA4-91F4-4818-85D1-891263B07CD1}">
      <dsp:nvSpPr>
        <dsp:cNvPr id="0" name=""/>
        <dsp:cNvSpPr/>
      </dsp:nvSpPr>
      <dsp:spPr>
        <a:xfrm>
          <a:off x="438642" y="4586162"/>
          <a:ext cx="6140995" cy="324720"/>
        </a:xfrm>
        <a:prstGeom prst="roundRect">
          <a:avLst/>
        </a:prstGeom>
        <a:solidFill>
          <a:schemeClr val="accent5">
            <a:hueOff val="307446"/>
            <a:satOff val="29455"/>
            <a:lumOff val="72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15" tIns="0" rIns="232115" bIns="0" numCol="1" spcCol="1270" anchor="ctr" anchorCtr="0">
          <a:noAutofit/>
        </a:bodyPr>
        <a:lstStyle/>
        <a:p>
          <a:pPr marL="0" lvl="0" indent="0" algn="l" defTabSz="533400">
            <a:lnSpc>
              <a:spcPct val="90000"/>
            </a:lnSpc>
            <a:spcBef>
              <a:spcPct val="0"/>
            </a:spcBef>
            <a:spcAft>
              <a:spcPct val="35000"/>
            </a:spcAft>
            <a:buNone/>
          </a:pPr>
          <a:r>
            <a:rPr lang="en-US" sz="1200" kern="1200">
              <a:solidFill>
                <a:schemeClr val="tx1"/>
              </a:solidFill>
              <a:latin typeface="Times New Roman" panose="02020603050405020304" pitchFamily="18" charset="0"/>
              <a:cs typeface="Times New Roman" panose="02020603050405020304" pitchFamily="18" charset="0"/>
            </a:rPr>
            <a:t>9. On each day of the week, what are the maximum and minimum speed limits on the roads where accidents happen?</a:t>
          </a:r>
          <a:endParaRPr lang="en-US" sz="1200" kern="1200" dirty="0">
            <a:solidFill>
              <a:schemeClr val="tx1"/>
            </a:solidFill>
            <a:latin typeface="Times New Roman" panose="02020603050405020304" pitchFamily="18" charset="0"/>
            <a:cs typeface="Times New Roman" panose="02020603050405020304" pitchFamily="18" charset="0"/>
          </a:endParaRPr>
        </a:p>
      </dsp:txBody>
      <dsp:txXfrm>
        <a:off x="454494" y="4602014"/>
        <a:ext cx="6109291" cy="293016"/>
      </dsp:txXfrm>
    </dsp:sp>
    <dsp:sp modelId="{DB348770-9D6D-424C-B0D0-9AB9CE8BE62A}">
      <dsp:nvSpPr>
        <dsp:cNvPr id="0" name=""/>
        <dsp:cNvSpPr/>
      </dsp:nvSpPr>
      <dsp:spPr>
        <a:xfrm>
          <a:off x="0" y="5247482"/>
          <a:ext cx="8772850" cy="277200"/>
        </a:xfrm>
        <a:prstGeom prst="rect">
          <a:avLst/>
        </a:prstGeom>
        <a:solidFill>
          <a:schemeClr val="lt1">
            <a:alpha val="90000"/>
            <a:hueOff val="0"/>
            <a:satOff val="0"/>
            <a:lumOff val="0"/>
            <a:alphaOff val="0"/>
          </a:schemeClr>
        </a:solidFill>
        <a:ln w="25400" cap="flat" cmpd="sng" algn="ctr">
          <a:solidFill>
            <a:schemeClr val="accent5">
              <a:hueOff val="341607"/>
              <a:satOff val="32728"/>
              <a:lumOff val="8021"/>
              <a:alphaOff val="0"/>
            </a:schemeClr>
          </a:solidFill>
          <a:prstDash val="solid"/>
        </a:ln>
        <a:effectLst/>
      </dsp:spPr>
      <dsp:style>
        <a:lnRef idx="2">
          <a:scrgbClr r="0" g="0" b="0"/>
        </a:lnRef>
        <a:fillRef idx="1">
          <a:scrgbClr r="0" g="0" b="0"/>
        </a:fillRef>
        <a:effectRef idx="0">
          <a:scrgbClr r="0" g="0" b="0"/>
        </a:effectRef>
        <a:fontRef idx="minor"/>
      </dsp:style>
    </dsp:sp>
    <dsp:sp modelId="{2033F9D1-6F3A-48D8-A1A2-1940B4D23A90}">
      <dsp:nvSpPr>
        <dsp:cNvPr id="0" name=""/>
        <dsp:cNvSpPr/>
      </dsp:nvSpPr>
      <dsp:spPr>
        <a:xfrm>
          <a:off x="438642" y="5085122"/>
          <a:ext cx="6140995" cy="324720"/>
        </a:xfrm>
        <a:prstGeom prst="roundRect">
          <a:avLst/>
        </a:prstGeom>
        <a:solidFill>
          <a:schemeClr val="accent5">
            <a:hueOff val="341607"/>
            <a:satOff val="32728"/>
            <a:lumOff val="802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15" tIns="0" rIns="232115" bIns="0" numCol="1" spcCol="1270" anchor="ctr" anchorCtr="0">
          <a:noAutofit/>
        </a:bodyPr>
        <a:lstStyle/>
        <a:p>
          <a:pPr marL="0" lvl="0" indent="0" algn="l" defTabSz="533400">
            <a:lnSpc>
              <a:spcPct val="90000"/>
            </a:lnSpc>
            <a:spcBef>
              <a:spcPct val="0"/>
            </a:spcBef>
            <a:spcAft>
              <a:spcPct val="35000"/>
            </a:spcAft>
            <a:buNone/>
          </a:pPr>
          <a:r>
            <a:rPr lang="en-US" sz="1200" kern="1200">
              <a:solidFill>
                <a:schemeClr val="tx1"/>
              </a:solidFill>
              <a:latin typeface="Times New Roman" panose="02020603050405020304" pitchFamily="18" charset="0"/>
              <a:cs typeface="Times New Roman" panose="02020603050405020304" pitchFamily="18" charset="0"/>
            </a:rPr>
            <a:t>10. What is the significance of light and weather conditions in predicting accident severity?</a:t>
          </a:r>
          <a:endParaRPr lang="en-US" sz="1200" kern="1200" dirty="0">
            <a:solidFill>
              <a:schemeClr val="tx1"/>
            </a:solidFill>
            <a:latin typeface="Times New Roman" panose="02020603050405020304" pitchFamily="18" charset="0"/>
            <a:cs typeface="Times New Roman" panose="02020603050405020304" pitchFamily="18" charset="0"/>
          </a:endParaRPr>
        </a:p>
      </dsp:txBody>
      <dsp:txXfrm>
        <a:off x="454494" y="5100974"/>
        <a:ext cx="6109291" cy="293016"/>
      </dsp:txXfrm>
    </dsp:sp>
    <dsp:sp modelId="{3B45A41D-2F12-4983-8779-BD464C9BDF38}">
      <dsp:nvSpPr>
        <dsp:cNvPr id="0" name=""/>
        <dsp:cNvSpPr/>
      </dsp:nvSpPr>
      <dsp:spPr>
        <a:xfrm>
          <a:off x="0" y="5746442"/>
          <a:ext cx="8772850" cy="277200"/>
        </a:xfrm>
        <a:prstGeom prst="rect">
          <a:avLst/>
        </a:prstGeom>
        <a:solidFill>
          <a:schemeClr val="lt1">
            <a:alpha val="90000"/>
            <a:hueOff val="0"/>
            <a:satOff val="0"/>
            <a:lumOff val="0"/>
            <a:alphaOff val="0"/>
          </a:schemeClr>
        </a:solidFill>
        <a:ln w="25400" cap="flat" cmpd="sng" algn="ctr">
          <a:solidFill>
            <a:schemeClr val="accent5">
              <a:hueOff val="375767"/>
              <a:satOff val="36001"/>
              <a:lumOff val="8823"/>
              <a:alphaOff val="0"/>
            </a:schemeClr>
          </a:solidFill>
          <a:prstDash val="solid"/>
        </a:ln>
        <a:effectLst/>
      </dsp:spPr>
      <dsp:style>
        <a:lnRef idx="2">
          <a:scrgbClr r="0" g="0" b="0"/>
        </a:lnRef>
        <a:fillRef idx="1">
          <a:scrgbClr r="0" g="0" b="0"/>
        </a:fillRef>
        <a:effectRef idx="0">
          <a:scrgbClr r="0" g="0" b="0"/>
        </a:effectRef>
        <a:fontRef idx="minor"/>
      </dsp:style>
    </dsp:sp>
    <dsp:sp modelId="{BBB62164-0515-4355-8089-995EE8E5D99F}">
      <dsp:nvSpPr>
        <dsp:cNvPr id="0" name=""/>
        <dsp:cNvSpPr/>
      </dsp:nvSpPr>
      <dsp:spPr>
        <a:xfrm>
          <a:off x="438642" y="5584082"/>
          <a:ext cx="6140995" cy="324720"/>
        </a:xfrm>
        <a:prstGeom prst="roundRect">
          <a:avLst/>
        </a:prstGeom>
        <a:solidFill>
          <a:schemeClr val="accent5">
            <a:hueOff val="375767"/>
            <a:satOff val="36001"/>
            <a:lumOff val="882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15" tIns="0" rIns="232115" bIns="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tx1"/>
              </a:solidFill>
              <a:latin typeface="Times New Roman" panose="02020603050405020304" pitchFamily="18" charset="0"/>
              <a:cs typeface="Times New Roman" panose="02020603050405020304" pitchFamily="18" charset="0"/>
            </a:rPr>
            <a:t>These questions can be addressed using the dataset, enabling a better understanding of road safety and informing strategies for accident prevention and response.</a:t>
          </a:r>
        </a:p>
      </dsp:txBody>
      <dsp:txXfrm>
        <a:off x="454494" y="5599934"/>
        <a:ext cx="6109291" cy="2930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63429F-8DCC-4767-BB5F-2C1ECC34FB0A}">
      <dsp:nvSpPr>
        <dsp:cNvPr id="0" name=""/>
        <dsp:cNvSpPr/>
      </dsp:nvSpPr>
      <dsp:spPr>
        <a:xfrm>
          <a:off x="0" y="0"/>
          <a:ext cx="8128000" cy="5079999"/>
        </a:xfrm>
        <a:prstGeom prst="swooshArrow">
          <a:avLst>
            <a:gd name="adj1" fmla="val 25000"/>
            <a:gd name="adj2" fmla="val 25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693158-9708-418B-82CB-9B0B30FFDC39}">
      <dsp:nvSpPr>
        <dsp:cNvPr id="0" name=""/>
        <dsp:cNvSpPr/>
      </dsp:nvSpPr>
      <dsp:spPr>
        <a:xfrm>
          <a:off x="1032256" y="3675549"/>
          <a:ext cx="211328" cy="21132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294C96-47A6-4F6A-BB1A-E801E91305F6}">
      <dsp:nvSpPr>
        <dsp:cNvPr id="0" name=""/>
        <dsp:cNvSpPr/>
      </dsp:nvSpPr>
      <dsp:spPr>
        <a:xfrm>
          <a:off x="1137920" y="3781213"/>
          <a:ext cx="1893824" cy="1468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978" tIns="0" rIns="0" bIns="0" numCol="1" spcCol="1270" anchor="t" anchorCtr="0">
          <a:noAutofit/>
        </a:bodyPr>
        <a:lstStyle/>
        <a:p>
          <a:pPr marL="0" lvl="0" indent="0" algn="l" defTabSz="1733550">
            <a:lnSpc>
              <a:spcPct val="90000"/>
            </a:lnSpc>
            <a:spcBef>
              <a:spcPct val="0"/>
            </a:spcBef>
            <a:spcAft>
              <a:spcPct val="35000"/>
            </a:spcAft>
            <a:buNone/>
          </a:pPr>
          <a:r>
            <a:rPr lang="en-US" sz="3900" kern="1200" dirty="0"/>
            <a:t>SLIGHT</a:t>
          </a:r>
        </a:p>
      </dsp:txBody>
      <dsp:txXfrm>
        <a:off x="1137920" y="3781213"/>
        <a:ext cx="1893824" cy="1468120"/>
      </dsp:txXfrm>
    </dsp:sp>
    <dsp:sp modelId="{AD283EF8-8176-41ED-8F8A-5B6B5D70FA44}">
      <dsp:nvSpPr>
        <dsp:cNvPr id="0" name=""/>
        <dsp:cNvSpPr/>
      </dsp:nvSpPr>
      <dsp:spPr>
        <a:xfrm>
          <a:off x="2897632" y="2294805"/>
          <a:ext cx="382016" cy="382016"/>
        </a:xfrm>
        <a:prstGeom prst="ellipse">
          <a:avLst/>
        </a:prstGeom>
        <a:solidFill>
          <a:schemeClr val="accent4">
            <a:hueOff val="822717"/>
            <a:satOff val="3566"/>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6D3A10-8631-4A2B-8B5E-C3054DB56048}">
      <dsp:nvSpPr>
        <dsp:cNvPr id="0" name=""/>
        <dsp:cNvSpPr/>
      </dsp:nvSpPr>
      <dsp:spPr>
        <a:xfrm>
          <a:off x="3088640" y="2485813"/>
          <a:ext cx="1950720" cy="2763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422" tIns="0" rIns="0" bIns="0" numCol="1" spcCol="1270" anchor="t" anchorCtr="0">
          <a:noAutofit/>
        </a:bodyPr>
        <a:lstStyle/>
        <a:p>
          <a:pPr marL="0" lvl="0" indent="0" algn="l" defTabSz="1733550">
            <a:lnSpc>
              <a:spcPct val="90000"/>
            </a:lnSpc>
            <a:spcBef>
              <a:spcPct val="0"/>
            </a:spcBef>
            <a:spcAft>
              <a:spcPct val="35000"/>
            </a:spcAft>
            <a:buNone/>
          </a:pPr>
          <a:r>
            <a:rPr lang="en-US" sz="3900" kern="1200" dirty="0"/>
            <a:t>SERIOUS</a:t>
          </a:r>
        </a:p>
      </dsp:txBody>
      <dsp:txXfrm>
        <a:off x="3088640" y="2485813"/>
        <a:ext cx="1950720" cy="2763519"/>
      </dsp:txXfrm>
    </dsp:sp>
    <dsp:sp modelId="{C23ABAFD-A3A7-48FD-8D57-1488549FE44C}">
      <dsp:nvSpPr>
        <dsp:cNvPr id="0" name=""/>
        <dsp:cNvSpPr/>
      </dsp:nvSpPr>
      <dsp:spPr>
        <a:xfrm>
          <a:off x="5140960" y="1454573"/>
          <a:ext cx="528320" cy="528320"/>
        </a:xfrm>
        <a:prstGeom prst="ellipse">
          <a:avLst/>
        </a:prstGeom>
        <a:solidFill>
          <a:schemeClr val="accent4">
            <a:hueOff val="1645434"/>
            <a:satOff val="7132"/>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A189E3-9F13-4847-9F9F-A5E9A3132B5C}">
      <dsp:nvSpPr>
        <dsp:cNvPr id="0" name=""/>
        <dsp:cNvSpPr/>
      </dsp:nvSpPr>
      <dsp:spPr>
        <a:xfrm>
          <a:off x="5405120" y="1718733"/>
          <a:ext cx="1950720" cy="353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946" tIns="0" rIns="0" bIns="0" numCol="1" spcCol="1270" anchor="t" anchorCtr="0">
          <a:noAutofit/>
        </a:bodyPr>
        <a:lstStyle/>
        <a:p>
          <a:pPr marL="0" lvl="0" indent="0" algn="l" defTabSz="1733550">
            <a:lnSpc>
              <a:spcPct val="90000"/>
            </a:lnSpc>
            <a:spcBef>
              <a:spcPct val="0"/>
            </a:spcBef>
            <a:spcAft>
              <a:spcPct val="35000"/>
            </a:spcAft>
            <a:buNone/>
          </a:pPr>
          <a:r>
            <a:rPr lang="en-US" sz="3900" kern="1200" dirty="0"/>
            <a:t>FATAL</a:t>
          </a:r>
        </a:p>
      </dsp:txBody>
      <dsp:txXfrm>
        <a:off x="5405120" y="1718733"/>
        <a:ext cx="1950720" cy="35306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60451F-05B5-45D8-9844-EDCFC4D9EEEF}">
      <dsp:nvSpPr>
        <dsp:cNvPr id="0" name=""/>
        <dsp:cNvSpPr/>
      </dsp:nvSpPr>
      <dsp:spPr>
        <a:xfrm>
          <a:off x="1276955" y="130815"/>
          <a:ext cx="2527323" cy="2478671"/>
        </a:xfrm>
        <a:prstGeom prst="rightArrow">
          <a:avLst>
            <a:gd name="adj1" fmla="val 75000"/>
            <a:gd name="adj2" fmla="val 5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a:outerShdw blurRad="50800" dist="25400" algn="bl" rotWithShape="0">
            <a:srgbClr val="000000">
              <a:alpha val="60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40BB5DA9-5C19-4178-8D27-13934E709729}">
      <dsp:nvSpPr>
        <dsp:cNvPr id="0" name=""/>
        <dsp:cNvSpPr/>
      </dsp:nvSpPr>
      <dsp:spPr>
        <a:xfrm>
          <a:off x="0" y="635"/>
          <a:ext cx="1684882" cy="2478671"/>
        </a:xfrm>
        <a:prstGeom prst="roundRect">
          <a:avLst/>
        </a:prstGeom>
        <a:solidFill>
          <a:schemeClr val="accent5">
            <a:hueOff val="0"/>
            <a:satOff val="0"/>
            <a:lumOff val="0"/>
            <a:alphaOff val="0"/>
          </a:schemeClr>
        </a:solidFill>
        <a:ln>
          <a:noFill/>
        </a:ln>
        <a:effectLst>
          <a:outerShdw blurRad="50800" dist="25400" algn="bl"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cs typeface="Calibri"/>
            </a:rPr>
            <a:t>The target variable in this dataset is "</a:t>
          </a:r>
          <a:r>
            <a:rPr lang="en-US" sz="1600" b="1" kern="1200" dirty="0">
              <a:cs typeface="Calibri"/>
            </a:rPr>
            <a:t>Accident Severity</a:t>
          </a:r>
          <a:r>
            <a:rPr lang="en-US" sz="1600" kern="1200" dirty="0">
              <a:cs typeface="Calibri"/>
            </a:rPr>
            <a:t>," which classifies accidents into three categories of severity:</a:t>
          </a:r>
          <a:endParaRPr lang="en-US" sz="1600" kern="1200" dirty="0"/>
        </a:p>
      </dsp:txBody>
      <dsp:txXfrm>
        <a:off x="82249" y="82884"/>
        <a:ext cx="1520384" cy="2314173"/>
      </dsp:txXfrm>
    </dsp:sp>
    <dsp:sp modelId="{A800DA75-9D60-49CE-BB9A-9D0B3F4BD783}">
      <dsp:nvSpPr>
        <dsp:cNvPr id="0" name=""/>
        <dsp:cNvSpPr/>
      </dsp:nvSpPr>
      <dsp:spPr>
        <a:xfrm>
          <a:off x="1183646" y="2727809"/>
          <a:ext cx="2527323" cy="2478671"/>
        </a:xfrm>
        <a:prstGeom prst="rightArrow">
          <a:avLst>
            <a:gd name="adj1" fmla="val 75000"/>
            <a:gd name="adj2" fmla="val 50000"/>
          </a:avLst>
        </a:prstGeom>
        <a:solidFill>
          <a:schemeClr val="accent5">
            <a:tint val="40000"/>
            <a:alpha val="90000"/>
            <a:hueOff val="486652"/>
            <a:satOff val="44911"/>
            <a:lumOff val="3068"/>
            <a:alphaOff val="0"/>
          </a:schemeClr>
        </a:solidFill>
        <a:ln w="12700" cap="flat" cmpd="sng" algn="ctr">
          <a:solidFill>
            <a:schemeClr val="accent5">
              <a:tint val="40000"/>
              <a:alpha val="90000"/>
              <a:hueOff val="486652"/>
              <a:satOff val="44911"/>
              <a:lumOff val="3068"/>
              <a:alphaOff val="0"/>
            </a:schemeClr>
          </a:solidFill>
          <a:prstDash val="solid"/>
        </a:ln>
        <a:effectLst>
          <a:outerShdw blurRad="50800" dist="25400" algn="bl" rotWithShape="0">
            <a:srgbClr val="000000">
              <a:alpha val="60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2A942928-E3A6-4B26-A679-F90754886F81}">
      <dsp:nvSpPr>
        <dsp:cNvPr id="0" name=""/>
        <dsp:cNvSpPr/>
      </dsp:nvSpPr>
      <dsp:spPr>
        <a:xfrm>
          <a:off x="0" y="2727174"/>
          <a:ext cx="1684882" cy="2478671"/>
        </a:xfrm>
        <a:prstGeom prst="roundRect">
          <a:avLst/>
        </a:prstGeom>
        <a:solidFill>
          <a:schemeClr val="accent5">
            <a:hueOff val="375767"/>
            <a:satOff val="36001"/>
            <a:lumOff val="8823"/>
            <a:alphaOff val="0"/>
          </a:schemeClr>
        </a:solidFill>
        <a:ln>
          <a:noFill/>
        </a:ln>
        <a:effectLst>
          <a:outerShdw blurRad="50800" dist="25400" algn="bl"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cs typeface="Calibri"/>
            </a:rPr>
            <a:t>The target variable in this dataset is "</a:t>
          </a:r>
          <a:r>
            <a:rPr lang="en-US" sz="1600" b="1" kern="1200">
              <a:cs typeface="Calibri"/>
            </a:rPr>
            <a:t>Accident Severity</a:t>
          </a:r>
          <a:r>
            <a:rPr lang="en-US" sz="1600" kern="1200">
              <a:cs typeface="Calibri"/>
            </a:rPr>
            <a:t>," which classifies accidents into three categories of severity:</a:t>
          </a:r>
          <a:endParaRPr lang="en-US" sz="1600" kern="1200"/>
        </a:p>
      </dsp:txBody>
      <dsp:txXfrm>
        <a:off x="82249" y="2809423"/>
        <a:ext cx="1520384" cy="23141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2D0AFB-1024-46AD-8166-DA2899B52B2C}">
      <dsp:nvSpPr>
        <dsp:cNvPr id="0" name=""/>
        <dsp:cNvSpPr/>
      </dsp:nvSpPr>
      <dsp:spPr>
        <a:xfrm rot="5400000">
          <a:off x="3506806" y="130656"/>
          <a:ext cx="2008628" cy="1747506"/>
        </a:xfrm>
        <a:prstGeom prst="hexagon">
          <a:avLst>
            <a:gd name="adj" fmla="val 25000"/>
            <a:gd name="vf" fmla="val 115470"/>
          </a:avLst>
        </a:prstGeom>
        <a:solidFill>
          <a:schemeClr val="accent4">
            <a:hueOff val="0"/>
            <a:satOff val="0"/>
            <a:lumOff val="0"/>
            <a:alphaOff val="0"/>
          </a:schemeClr>
        </a:solidFill>
        <a:ln>
          <a:noFill/>
        </a:ln>
        <a:effectLst/>
        <a:scene3d>
          <a:camera prst="isometricOffAxis2Left"/>
          <a:lightRig rig="threePt"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Times New Roman" panose="02020603050405020304" pitchFamily="18" charset="0"/>
              <a:cs typeface="Times New Roman" panose="02020603050405020304" pitchFamily="18" charset="0"/>
            </a:rPr>
            <a:t>Police </a:t>
          </a:r>
          <a:r>
            <a:rPr lang="en-US" sz="1800" kern="1200" baseline="0" dirty="0">
              <a:solidFill>
                <a:schemeClr val="tx1"/>
              </a:solidFill>
              <a:latin typeface="Times New Roman" panose="02020603050405020304" pitchFamily="18" charset="0"/>
              <a:cs typeface="Times New Roman" panose="02020603050405020304" pitchFamily="18" charset="0"/>
            </a:rPr>
            <a:t>Force (STRING)</a:t>
          </a:r>
          <a:endParaRPr lang="en-US" sz="1800" kern="1200" dirty="0">
            <a:solidFill>
              <a:schemeClr val="tx1"/>
            </a:solidFill>
          </a:endParaRPr>
        </a:p>
      </dsp:txBody>
      <dsp:txXfrm rot="-5400000">
        <a:off x="3909687" y="313106"/>
        <a:ext cx="1202866" cy="1382606"/>
      </dsp:txXfrm>
    </dsp:sp>
    <dsp:sp modelId="{A9940C9D-F2CC-4ABB-8CD9-7CFA0C8156C8}">
      <dsp:nvSpPr>
        <dsp:cNvPr id="0" name=""/>
        <dsp:cNvSpPr/>
      </dsp:nvSpPr>
      <dsp:spPr>
        <a:xfrm>
          <a:off x="5437901" y="401821"/>
          <a:ext cx="2241629" cy="1205177"/>
        </a:xfrm>
        <a:prstGeom prst="rect">
          <a:avLst/>
        </a:prstGeom>
        <a:noFill/>
        <a:ln>
          <a:noFill/>
        </a:ln>
        <a:effectLst/>
      </dsp:spPr>
      <dsp:style>
        <a:lnRef idx="0">
          <a:scrgbClr r="0" g="0" b="0"/>
        </a:lnRef>
        <a:fillRef idx="0">
          <a:scrgbClr r="0" g="0" b="0"/>
        </a:fillRef>
        <a:effectRef idx="0">
          <a:scrgbClr r="0" g="0" b="0"/>
        </a:effectRef>
        <a:fontRef idx="minor"/>
      </dsp:style>
    </dsp:sp>
    <dsp:sp modelId="{79F409F7-FD36-4929-9393-BC23B7E20D04}">
      <dsp:nvSpPr>
        <dsp:cNvPr id="0" name=""/>
        <dsp:cNvSpPr/>
      </dsp:nvSpPr>
      <dsp:spPr>
        <a:xfrm rot="5400000">
          <a:off x="1619499" y="130656"/>
          <a:ext cx="2008628" cy="1747506"/>
        </a:xfrm>
        <a:prstGeom prst="hexagon">
          <a:avLst>
            <a:gd name="adj" fmla="val 25000"/>
            <a:gd name="vf" fmla="val 115470"/>
          </a:avLst>
        </a:prstGeom>
        <a:solidFill>
          <a:schemeClr val="accent4">
            <a:hueOff val="329087"/>
            <a:satOff val="1426"/>
            <a:lumOff val="941"/>
            <a:alphaOff val="0"/>
          </a:schemeClr>
        </a:solidFill>
        <a:ln>
          <a:noFill/>
        </a:ln>
        <a:effectLst/>
        <a:scene3d>
          <a:camera prst="isometricOffAxis2Left"/>
          <a:lightRig rig="threePt"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022380" y="313106"/>
        <a:ext cx="1202866" cy="1382606"/>
      </dsp:txXfrm>
    </dsp:sp>
    <dsp:sp modelId="{10CA157A-B83F-4D4F-A4E8-B396BFF7342F}">
      <dsp:nvSpPr>
        <dsp:cNvPr id="0" name=""/>
        <dsp:cNvSpPr/>
      </dsp:nvSpPr>
      <dsp:spPr>
        <a:xfrm rot="5400000">
          <a:off x="2559537" y="1835580"/>
          <a:ext cx="2008628" cy="1747506"/>
        </a:xfrm>
        <a:prstGeom prst="hexagon">
          <a:avLst>
            <a:gd name="adj" fmla="val 25000"/>
            <a:gd name="vf" fmla="val 115470"/>
          </a:avLst>
        </a:prstGeom>
        <a:solidFill>
          <a:schemeClr val="accent4">
            <a:hueOff val="658174"/>
            <a:satOff val="2853"/>
            <a:lumOff val="1882"/>
            <a:alphaOff val="0"/>
          </a:schemeClr>
        </a:solidFill>
        <a:ln>
          <a:noFill/>
        </a:ln>
        <a:effectLst/>
        <a:scene3d>
          <a:camera prst="isometricOffAxis2Left"/>
          <a:lightRig rig="threePt"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solidFill>
                <a:schemeClr val="tx1"/>
              </a:solidFill>
              <a:latin typeface="Times New Roman" panose="02020603050405020304" pitchFamily="18" charset="0"/>
              <a:cs typeface="Times New Roman" panose="02020603050405020304" pitchFamily="18" charset="0"/>
            </a:rPr>
            <a:t>Accident Severity (STRING)</a:t>
          </a:r>
          <a:endParaRPr lang="en-US" sz="1800" kern="1200" dirty="0">
            <a:solidFill>
              <a:schemeClr val="tx1"/>
            </a:solidFill>
          </a:endParaRPr>
        </a:p>
      </dsp:txBody>
      <dsp:txXfrm rot="-5400000">
        <a:off x="2962418" y="2018030"/>
        <a:ext cx="1202866" cy="1382606"/>
      </dsp:txXfrm>
    </dsp:sp>
    <dsp:sp modelId="{C0579137-4995-4844-9105-D8A12697287C}">
      <dsp:nvSpPr>
        <dsp:cNvPr id="0" name=""/>
        <dsp:cNvSpPr/>
      </dsp:nvSpPr>
      <dsp:spPr>
        <a:xfrm>
          <a:off x="448468" y="2106744"/>
          <a:ext cx="2169318" cy="1205177"/>
        </a:xfrm>
        <a:prstGeom prst="rect">
          <a:avLst/>
        </a:prstGeom>
        <a:noFill/>
        <a:ln>
          <a:noFill/>
        </a:ln>
        <a:effectLst/>
      </dsp:spPr>
      <dsp:style>
        <a:lnRef idx="0">
          <a:scrgbClr r="0" g="0" b="0"/>
        </a:lnRef>
        <a:fillRef idx="0">
          <a:scrgbClr r="0" g="0" b="0"/>
        </a:fillRef>
        <a:effectRef idx="0">
          <a:scrgbClr r="0" g="0" b="0"/>
        </a:effectRef>
        <a:fontRef idx="minor"/>
      </dsp:style>
    </dsp:sp>
    <dsp:sp modelId="{D5C7773F-3BC6-470B-848A-48358466BFCD}">
      <dsp:nvSpPr>
        <dsp:cNvPr id="0" name=""/>
        <dsp:cNvSpPr/>
      </dsp:nvSpPr>
      <dsp:spPr>
        <a:xfrm rot="5400000">
          <a:off x="4446844" y="1835580"/>
          <a:ext cx="2008628" cy="1747506"/>
        </a:xfrm>
        <a:prstGeom prst="hexagon">
          <a:avLst>
            <a:gd name="adj" fmla="val 25000"/>
            <a:gd name="vf" fmla="val 115470"/>
          </a:avLst>
        </a:prstGeom>
        <a:solidFill>
          <a:schemeClr val="accent4">
            <a:hueOff val="987261"/>
            <a:satOff val="4279"/>
            <a:lumOff val="2824"/>
            <a:alphaOff val="0"/>
          </a:schemeClr>
        </a:solidFill>
        <a:ln>
          <a:noFill/>
        </a:ln>
        <a:effectLst/>
        <a:scene3d>
          <a:camera prst="isometricOffAxis2Left"/>
          <a:lightRig rig="threePt"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849725" y="2018030"/>
        <a:ext cx="1202866" cy="1382606"/>
      </dsp:txXfrm>
    </dsp:sp>
    <dsp:sp modelId="{4A25FBA8-527F-402F-9FCF-6E382084887E}">
      <dsp:nvSpPr>
        <dsp:cNvPr id="0" name=""/>
        <dsp:cNvSpPr/>
      </dsp:nvSpPr>
      <dsp:spPr>
        <a:xfrm rot="5400000">
          <a:off x="3506806" y="3540503"/>
          <a:ext cx="2008628" cy="1747506"/>
        </a:xfrm>
        <a:prstGeom prst="hexagon">
          <a:avLst>
            <a:gd name="adj" fmla="val 25000"/>
            <a:gd name="vf" fmla="val 115470"/>
          </a:avLst>
        </a:prstGeom>
        <a:solidFill>
          <a:schemeClr val="accent4">
            <a:hueOff val="1316347"/>
            <a:satOff val="5706"/>
            <a:lumOff val="3765"/>
            <a:alphaOff val="0"/>
          </a:schemeClr>
        </a:solidFill>
        <a:ln>
          <a:noFill/>
        </a:ln>
        <a:effectLst/>
        <a:scene3d>
          <a:camera prst="isometricOffAxis2Left"/>
          <a:lightRig rig="threePt"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latin typeface="Times New Roman" panose="02020603050405020304" pitchFamily="18" charset="0"/>
              <a:cs typeface="Times New Roman" panose="02020603050405020304" pitchFamily="18" charset="0"/>
            </a:rPr>
            <a:t>Did_Police_Officer_Attend_Scene_of_Accident</a:t>
          </a:r>
          <a:r>
            <a:rPr lang="en-US" sz="1400" kern="1200" dirty="0">
              <a:solidFill>
                <a:schemeClr val="tx1"/>
              </a:solidFill>
              <a:latin typeface="Times New Roman" panose="02020603050405020304" pitchFamily="18" charset="0"/>
              <a:cs typeface="Times New Roman" panose="02020603050405020304" pitchFamily="18" charset="0"/>
            </a:rPr>
            <a:t> (STRING)</a:t>
          </a:r>
          <a:endParaRPr lang="en-US" sz="500" kern="1200" dirty="0">
            <a:solidFill>
              <a:schemeClr val="tx1"/>
            </a:solidFill>
            <a:latin typeface="Times New Roman" panose="02020603050405020304" pitchFamily="18" charset="0"/>
            <a:cs typeface="Times New Roman" panose="02020603050405020304" pitchFamily="18" charset="0"/>
          </a:endParaRPr>
        </a:p>
      </dsp:txBody>
      <dsp:txXfrm rot="-5400000">
        <a:off x="3909687" y="3722953"/>
        <a:ext cx="1202866" cy="1382606"/>
      </dsp:txXfrm>
    </dsp:sp>
    <dsp:sp modelId="{3E77BB2A-1FE4-4123-BCC1-0D0756CB9DE6}">
      <dsp:nvSpPr>
        <dsp:cNvPr id="0" name=""/>
        <dsp:cNvSpPr/>
      </dsp:nvSpPr>
      <dsp:spPr>
        <a:xfrm>
          <a:off x="5437901" y="3811668"/>
          <a:ext cx="2241629" cy="1205177"/>
        </a:xfrm>
        <a:prstGeom prst="rect">
          <a:avLst/>
        </a:prstGeom>
        <a:noFill/>
        <a:ln>
          <a:noFill/>
        </a:ln>
        <a:effectLst/>
      </dsp:spPr>
      <dsp:style>
        <a:lnRef idx="0">
          <a:scrgbClr r="0" g="0" b="0"/>
        </a:lnRef>
        <a:fillRef idx="0">
          <a:scrgbClr r="0" g="0" b="0"/>
        </a:fillRef>
        <a:effectRef idx="0">
          <a:scrgbClr r="0" g="0" b="0"/>
        </a:effectRef>
        <a:fontRef idx="minor"/>
      </dsp:style>
    </dsp:sp>
    <dsp:sp modelId="{7D11568C-EC75-406E-AAA3-0CBB5D35968A}">
      <dsp:nvSpPr>
        <dsp:cNvPr id="0" name=""/>
        <dsp:cNvSpPr/>
      </dsp:nvSpPr>
      <dsp:spPr>
        <a:xfrm rot="5400000">
          <a:off x="1619499" y="3540503"/>
          <a:ext cx="2008628" cy="1747506"/>
        </a:xfrm>
        <a:prstGeom prst="hexagon">
          <a:avLst>
            <a:gd name="adj" fmla="val 25000"/>
            <a:gd name="vf" fmla="val 115470"/>
          </a:avLst>
        </a:prstGeom>
        <a:solidFill>
          <a:schemeClr val="accent4">
            <a:hueOff val="1645434"/>
            <a:satOff val="7132"/>
            <a:lumOff val="4706"/>
            <a:alphaOff val="0"/>
          </a:schemeClr>
        </a:solidFill>
        <a:ln>
          <a:noFill/>
        </a:ln>
        <a:effectLst/>
        <a:scene3d>
          <a:camera prst="isometricOffAxis2Left"/>
          <a:lightRig rig="threePt"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022380" y="3722953"/>
        <a:ext cx="1202866" cy="13826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2D0AFB-1024-46AD-8166-DA2899B52B2C}">
      <dsp:nvSpPr>
        <dsp:cNvPr id="0" name=""/>
        <dsp:cNvSpPr/>
      </dsp:nvSpPr>
      <dsp:spPr>
        <a:xfrm rot="5400000">
          <a:off x="3506806" y="130656"/>
          <a:ext cx="2008628" cy="1747506"/>
        </a:xfrm>
        <a:prstGeom prst="hexagon">
          <a:avLst>
            <a:gd name="adj" fmla="val 25000"/>
            <a:gd name="vf" fmla="val 115470"/>
          </a:avLst>
        </a:prstGeom>
        <a:solidFill>
          <a:schemeClr val="accent4">
            <a:hueOff val="0"/>
            <a:satOff val="0"/>
            <a:lumOff val="0"/>
            <a:alphaOff val="0"/>
          </a:schemeClr>
        </a:solidFill>
        <a:ln>
          <a:noFill/>
        </a:ln>
        <a:effectLst/>
        <a:scene3d>
          <a:camera prst="isometricOffAxis1Right"/>
          <a:lightRig rig="threePt"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latin typeface="Times New Roman" panose="02020603050405020304" pitchFamily="18" charset="0"/>
              <a:cs typeface="Times New Roman" panose="02020603050405020304" pitchFamily="18" charset="0"/>
            </a:rPr>
            <a:t>Pedistrian_crossing_HumanControl</a:t>
          </a:r>
          <a:r>
            <a:rPr lang="en-US" sz="1400" kern="1200" baseline="0" dirty="0">
              <a:solidFill>
                <a:schemeClr val="tx1"/>
              </a:solidFill>
              <a:latin typeface="Times New Roman" panose="02020603050405020304" pitchFamily="18" charset="0"/>
              <a:cs typeface="Times New Roman" panose="02020603050405020304" pitchFamily="18" charset="0"/>
            </a:rPr>
            <a:t>&amp;PhysicalFacilities </a:t>
          </a:r>
          <a:r>
            <a:rPr lang="en-US" sz="1800" kern="1200" baseline="0" dirty="0">
              <a:solidFill>
                <a:schemeClr val="tx1"/>
              </a:solidFill>
              <a:latin typeface="Times New Roman" panose="02020603050405020304" pitchFamily="18" charset="0"/>
              <a:cs typeface="Times New Roman" panose="02020603050405020304" pitchFamily="18" charset="0"/>
            </a:rPr>
            <a:t>(STRING)</a:t>
          </a:r>
          <a:endParaRPr lang="en-US" sz="1800" kern="1200" dirty="0">
            <a:solidFill>
              <a:schemeClr val="tx1"/>
            </a:solidFill>
          </a:endParaRPr>
        </a:p>
      </dsp:txBody>
      <dsp:txXfrm rot="-5400000">
        <a:off x="3909687" y="313106"/>
        <a:ext cx="1202866" cy="1382606"/>
      </dsp:txXfrm>
    </dsp:sp>
    <dsp:sp modelId="{A9940C9D-F2CC-4ABB-8CD9-7CFA0C8156C8}">
      <dsp:nvSpPr>
        <dsp:cNvPr id="0" name=""/>
        <dsp:cNvSpPr/>
      </dsp:nvSpPr>
      <dsp:spPr>
        <a:xfrm>
          <a:off x="5437901" y="401821"/>
          <a:ext cx="2241629" cy="1205177"/>
        </a:xfrm>
        <a:prstGeom prst="rect">
          <a:avLst/>
        </a:prstGeom>
        <a:noFill/>
        <a:ln>
          <a:noFill/>
        </a:ln>
        <a:effectLst/>
      </dsp:spPr>
      <dsp:style>
        <a:lnRef idx="0">
          <a:scrgbClr r="0" g="0" b="0"/>
        </a:lnRef>
        <a:fillRef idx="0">
          <a:scrgbClr r="0" g="0" b="0"/>
        </a:fillRef>
        <a:effectRef idx="0">
          <a:scrgbClr r="0" g="0" b="0"/>
        </a:effectRef>
        <a:fontRef idx="minor"/>
      </dsp:style>
    </dsp:sp>
    <dsp:sp modelId="{79F409F7-FD36-4929-9393-BC23B7E20D04}">
      <dsp:nvSpPr>
        <dsp:cNvPr id="0" name=""/>
        <dsp:cNvSpPr/>
      </dsp:nvSpPr>
      <dsp:spPr>
        <a:xfrm rot="5400000">
          <a:off x="1619499" y="130656"/>
          <a:ext cx="2008628" cy="1747506"/>
        </a:xfrm>
        <a:prstGeom prst="hexagon">
          <a:avLst>
            <a:gd name="adj" fmla="val 25000"/>
            <a:gd name="vf" fmla="val 115470"/>
          </a:avLst>
        </a:prstGeom>
        <a:solidFill>
          <a:schemeClr val="accent4">
            <a:hueOff val="329087"/>
            <a:satOff val="1426"/>
            <a:lumOff val="941"/>
            <a:alphaOff val="0"/>
          </a:schemeClr>
        </a:solidFill>
        <a:ln>
          <a:noFill/>
        </a:ln>
        <a:effectLst/>
        <a:scene3d>
          <a:camera prst="isometricOffAxis1Right"/>
          <a:lightRig rig="threePt"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022380" y="313106"/>
        <a:ext cx="1202866" cy="1382606"/>
      </dsp:txXfrm>
    </dsp:sp>
    <dsp:sp modelId="{10CA157A-B83F-4D4F-A4E8-B396BFF7342F}">
      <dsp:nvSpPr>
        <dsp:cNvPr id="0" name=""/>
        <dsp:cNvSpPr/>
      </dsp:nvSpPr>
      <dsp:spPr>
        <a:xfrm rot="5400000">
          <a:off x="2559537" y="1835580"/>
          <a:ext cx="2008628" cy="1747506"/>
        </a:xfrm>
        <a:prstGeom prst="hexagon">
          <a:avLst>
            <a:gd name="adj" fmla="val 25000"/>
            <a:gd name="vf" fmla="val 115470"/>
          </a:avLst>
        </a:prstGeom>
        <a:solidFill>
          <a:schemeClr val="accent4">
            <a:hueOff val="658174"/>
            <a:satOff val="2853"/>
            <a:lumOff val="1882"/>
            <a:alphaOff val="0"/>
          </a:schemeClr>
        </a:solidFill>
        <a:ln>
          <a:noFill/>
        </a:ln>
        <a:effectLst/>
        <a:scene3d>
          <a:camera prst="isometricOffAxis1Right"/>
          <a:lightRig rig="threePt"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baseline="0" dirty="0">
              <a:solidFill>
                <a:schemeClr val="tx1"/>
              </a:solidFill>
              <a:latin typeface="Times New Roman" panose="02020603050405020304" pitchFamily="18" charset="0"/>
              <a:cs typeface="Times New Roman" panose="02020603050405020304" pitchFamily="18" charset="0"/>
            </a:rPr>
            <a:t>Road_Surface_Condition</a:t>
          </a:r>
          <a:r>
            <a:rPr lang="en-US" sz="1800" kern="1200" baseline="0" dirty="0">
              <a:solidFill>
                <a:srgbClr val="00A4C6"/>
              </a:solidFill>
              <a:latin typeface="Times New Roman" panose="02020603050405020304" pitchFamily="18" charset="0"/>
              <a:cs typeface="Times New Roman" panose="02020603050405020304" pitchFamily="18" charset="0"/>
            </a:rPr>
            <a:t> </a:t>
          </a:r>
          <a:r>
            <a:rPr lang="en-US" sz="1800" kern="1200" baseline="0" dirty="0">
              <a:solidFill>
                <a:schemeClr val="tx1"/>
              </a:solidFill>
              <a:latin typeface="Times New Roman" panose="02020603050405020304" pitchFamily="18" charset="0"/>
              <a:cs typeface="Times New Roman" panose="02020603050405020304" pitchFamily="18" charset="0"/>
            </a:rPr>
            <a:t> (STRING)</a:t>
          </a:r>
          <a:endParaRPr lang="en-US" sz="1800" kern="1200" dirty="0">
            <a:solidFill>
              <a:schemeClr val="tx1"/>
            </a:solidFill>
          </a:endParaRPr>
        </a:p>
      </dsp:txBody>
      <dsp:txXfrm rot="-5400000">
        <a:off x="2962418" y="2018030"/>
        <a:ext cx="1202866" cy="1382606"/>
      </dsp:txXfrm>
    </dsp:sp>
    <dsp:sp modelId="{C0579137-4995-4844-9105-D8A12697287C}">
      <dsp:nvSpPr>
        <dsp:cNvPr id="0" name=""/>
        <dsp:cNvSpPr/>
      </dsp:nvSpPr>
      <dsp:spPr>
        <a:xfrm>
          <a:off x="448468" y="2106744"/>
          <a:ext cx="2169318" cy="1205177"/>
        </a:xfrm>
        <a:prstGeom prst="rect">
          <a:avLst/>
        </a:prstGeom>
        <a:noFill/>
        <a:ln>
          <a:noFill/>
        </a:ln>
        <a:effectLst/>
      </dsp:spPr>
      <dsp:style>
        <a:lnRef idx="0">
          <a:scrgbClr r="0" g="0" b="0"/>
        </a:lnRef>
        <a:fillRef idx="0">
          <a:scrgbClr r="0" g="0" b="0"/>
        </a:fillRef>
        <a:effectRef idx="0">
          <a:scrgbClr r="0" g="0" b="0"/>
        </a:effectRef>
        <a:fontRef idx="minor"/>
      </dsp:style>
    </dsp:sp>
    <dsp:sp modelId="{D5C7773F-3BC6-470B-848A-48358466BFCD}">
      <dsp:nvSpPr>
        <dsp:cNvPr id="0" name=""/>
        <dsp:cNvSpPr/>
      </dsp:nvSpPr>
      <dsp:spPr>
        <a:xfrm rot="5400000">
          <a:off x="4446844" y="1835580"/>
          <a:ext cx="2008628" cy="1747506"/>
        </a:xfrm>
        <a:prstGeom prst="hexagon">
          <a:avLst>
            <a:gd name="adj" fmla="val 25000"/>
            <a:gd name="vf" fmla="val 115470"/>
          </a:avLst>
        </a:prstGeom>
        <a:solidFill>
          <a:schemeClr val="accent4">
            <a:hueOff val="987261"/>
            <a:satOff val="4279"/>
            <a:lumOff val="2824"/>
            <a:alphaOff val="0"/>
          </a:schemeClr>
        </a:solidFill>
        <a:ln>
          <a:noFill/>
        </a:ln>
        <a:effectLst/>
        <a:scene3d>
          <a:camera prst="isometricOffAxis1Right"/>
          <a:lightRig rig="threePt"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849725" y="2018030"/>
        <a:ext cx="1202866" cy="1382606"/>
      </dsp:txXfrm>
    </dsp:sp>
    <dsp:sp modelId="{4A25FBA8-527F-402F-9FCF-6E382084887E}">
      <dsp:nvSpPr>
        <dsp:cNvPr id="0" name=""/>
        <dsp:cNvSpPr/>
      </dsp:nvSpPr>
      <dsp:spPr>
        <a:xfrm rot="5400000">
          <a:off x="3506806" y="3540503"/>
          <a:ext cx="2008628" cy="1747506"/>
        </a:xfrm>
        <a:prstGeom prst="hexagon">
          <a:avLst>
            <a:gd name="adj" fmla="val 25000"/>
            <a:gd name="vf" fmla="val 115470"/>
          </a:avLst>
        </a:prstGeom>
        <a:solidFill>
          <a:schemeClr val="accent4">
            <a:hueOff val="1316347"/>
            <a:satOff val="5706"/>
            <a:lumOff val="3765"/>
            <a:alphaOff val="0"/>
          </a:schemeClr>
        </a:solidFill>
        <a:ln>
          <a:noFill/>
        </a:ln>
        <a:effectLst/>
        <a:scene3d>
          <a:camera prst="isometricOffAxis1Right"/>
          <a:lightRig rig="threePt"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latin typeface="Times New Roman" panose="02020603050405020304" pitchFamily="18" charset="0"/>
              <a:cs typeface="Times New Roman" panose="02020603050405020304" pitchFamily="18" charset="0"/>
            </a:rPr>
            <a:t>Speical</a:t>
          </a:r>
          <a:r>
            <a:rPr lang="en-US" sz="1100" kern="1200" baseline="0" dirty="0">
              <a:solidFill>
                <a:schemeClr val="tx1"/>
              </a:solidFill>
              <a:latin typeface="Times New Roman" panose="02020603050405020304" pitchFamily="18" charset="0"/>
              <a:cs typeface="Times New Roman" panose="02020603050405020304" pitchFamily="18" charset="0"/>
            </a:rPr>
            <a:t>_Condition_at_Site</a:t>
          </a:r>
        </a:p>
        <a:p>
          <a:pPr marL="0" lvl="0" indent="0" algn="ctr" defTabSz="488950">
            <a:lnSpc>
              <a:spcPct val="90000"/>
            </a:lnSpc>
            <a:spcBef>
              <a:spcPct val="0"/>
            </a:spcBef>
            <a:spcAft>
              <a:spcPct val="35000"/>
            </a:spcAft>
            <a:buNone/>
          </a:pPr>
          <a:r>
            <a:rPr lang="en-US" sz="1200" kern="1200" dirty="0">
              <a:solidFill>
                <a:schemeClr val="tx1"/>
              </a:solidFill>
              <a:latin typeface="Times New Roman" panose="02020603050405020304" pitchFamily="18" charset="0"/>
              <a:cs typeface="Times New Roman" panose="02020603050405020304" pitchFamily="18" charset="0"/>
            </a:rPr>
            <a:t>(STRING)</a:t>
          </a:r>
          <a:endParaRPr lang="en-US" sz="400" kern="1200" dirty="0">
            <a:solidFill>
              <a:schemeClr val="tx1"/>
            </a:solidFill>
            <a:latin typeface="Times New Roman" panose="02020603050405020304" pitchFamily="18" charset="0"/>
            <a:cs typeface="Times New Roman" panose="02020603050405020304" pitchFamily="18" charset="0"/>
          </a:endParaRPr>
        </a:p>
      </dsp:txBody>
      <dsp:txXfrm rot="-5400000">
        <a:off x="3909687" y="3722953"/>
        <a:ext cx="1202866" cy="1382606"/>
      </dsp:txXfrm>
    </dsp:sp>
    <dsp:sp modelId="{3E77BB2A-1FE4-4123-BCC1-0D0756CB9DE6}">
      <dsp:nvSpPr>
        <dsp:cNvPr id="0" name=""/>
        <dsp:cNvSpPr/>
      </dsp:nvSpPr>
      <dsp:spPr>
        <a:xfrm>
          <a:off x="5437901" y="3811668"/>
          <a:ext cx="2241629" cy="1205177"/>
        </a:xfrm>
        <a:prstGeom prst="rect">
          <a:avLst/>
        </a:prstGeom>
        <a:noFill/>
        <a:ln>
          <a:noFill/>
        </a:ln>
        <a:effectLst/>
      </dsp:spPr>
      <dsp:style>
        <a:lnRef idx="0">
          <a:scrgbClr r="0" g="0" b="0"/>
        </a:lnRef>
        <a:fillRef idx="0">
          <a:scrgbClr r="0" g="0" b="0"/>
        </a:fillRef>
        <a:effectRef idx="0">
          <a:scrgbClr r="0" g="0" b="0"/>
        </a:effectRef>
        <a:fontRef idx="minor"/>
      </dsp:style>
    </dsp:sp>
    <dsp:sp modelId="{7D11568C-EC75-406E-AAA3-0CBB5D35968A}">
      <dsp:nvSpPr>
        <dsp:cNvPr id="0" name=""/>
        <dsp:cNvSpPr/>
      </dsp:nvSpPr>
      <dsp:spPr>
        <a:xfrm rot="5400000">
          <a:off x="1619499" y="3540503"/>
          <a:ext cx="2008628" cy="1747506"/>
        </a:xfrm>
        <a:prstGeom prst="hexagon">
          <a:avLst>
            <a:gd name="adj" fmla="val 25000"/>
            <a:gd name="vf" fmla="val 115470"/>
          </a:avLst>
        </a:prstGeom>
        <a:solidFill>
          <a:schemeClr val="accent4">
            <a:hueOff val="1645434"/>
            <a:satOff val="7132"/>
            <a:lumOff val="4706"/>
            <a:alphaOff val="0"/>
          </a:schemeClr>
        </a:solidFill>
        <a:ln>
          <a:noFill/>
        </a:ln>
        <a:effectLst/>
        <a:scene3d>
          <a:camera prst="isometricOffAxis1Right"/>
          <a:lightRig rig="threePt"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022380" y="3722953"/>
        <a:ext cx="1202866" cy="138260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1C9ADC-7641-4CF3-A242-A4CAF5D0B224}">
      <dsp:nvSpPr>
        <dsp:cNvPr id="0" name=""/>
        <dsp:cNvSpPr/>
      </dsp:nvSpPr>
      <dsp:spPr>
        <a:xfrm>
          <a:off x="4312" y="0"/>
          <a:ext cx="4411199" cy="4805265"/>
        </a:xfrm>
        <a:prstGeom prst="roundRect">
          <a:avLst>
            <a:gd name="adj" fmla="val 5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1450" rIns="222250" bIns="0" numCol="1" spcCol="1270" anchor="t" anchorCtr="0">
          <a:noAutofit/>
        </a:bodyPr>
        <a:lstStyle/>
        <a:p>
          <a:pPr marL="0" lvl="0" indent="0" algn="r" defTabSz="2222500">
            <a:lnSpc>
              <a:spcPct val="90000"/>
            </a:lnSpc>
            <a:spcBef>
              <a:spcPct val="0"/>
            </a:spcBef>
            <a:spcAft>
              <a:spcPct val="35000"/>
            </a:spcAft>
            <a:buNone/>
          </a:pPr>
          <a:endParaRPr lang="en-US" sz="5000" kern="1200" dirty="0"/>
        </a:p>
      </dsp:txBody>
      <dsp:txXfrm rot="16200000">
        <a:off x="-1524726" y="1529038"/>
        <a:ext cx="3940317" cy="882239"/>
      </dsp:txXfrm>
    </dsp:sp>
    <dsp:sp modelId="{CB994684-9E63-477B-8E4A-77F0E0ED9AF3}">
      <dsp:nvSpPr>
        <dsp:cNvPr id="0" name=""/>
        <dsp:cNvSpPr/>
      </dsp:nvSpPr>
      <dsp:spPr>
        <a:xfrm>
          <a:off x="886552" y="0"/>
          <a:ext cx="3286343" cy="480526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2296" rIns="0" bIns="0" numCol="1" spcCol="1270" anchor="t" anchorCtr="0">
          <a:noAutofit/>
        </a:bodyPr>
        <a:lstStyle/>
        <a:p>
          <a:pPr marL="0" lvl="0" indent="0" algn="l" defTabSz="1066800">
            <a:lnSpc>
              <a:spcPct val="90000"/>
            </a:lnSpc>
            <a:spcBef>
              <a:spcPct val="0"/>
            </a:spcBef>
            <a:spcAft>
              <a:spcPct val="35000"/>
            </a:spcAft>
            <a:buNone/>
          </a:pPr>
          <a:endParaRPr lang="en-US" sz="2400" kern="1200" dirty="0">
            <a:solidFill>
              <a:schemeClr val="tx1"/>
            </a:solidFill>
          </a:endParaRPr>
        </a:p>
        <a:p>
          <a:pPr marL="0" lvl="0" indent="0" algn="l" defTabSz="1066800">
            <a:lnSpc>
              <a:spcPct val="90000"/>
            </a:lnSpc>
            <a:spcBef>
              <a:spcPct val="0"/>
            </a:spcBef>
            <a:spcAft>
              <a:spcPct val="35000"/>
            </a:spcAft>
            <a:buNone/>
          </a:pPr>
          <a:r>
            <a:rPr lang="en-US" sz="2400" kern="1200" dirty="0">
              <a:solidFill>
                <a:schemeClr val="tx1"/>
              </a:solidFill>
            </a:rPr>
            <a:t># Imputation - fill missing values with mode (for categorical column)</a:t>
          </a:r>
          <a:endParaRPr lang="en-US" sz="2400" kern="1200" dirty="0"/>
        </a:p>
        <a:p>
          <a:pPr marL="0" lvl="0" indent="0" algn="l" defTabSz="1066800">
            <a:lnSpc>
              <a:spcPct val="90000"/>
            </a:lnSpc>
            <a:spcBef>
              <a:spcPct val="0"/>
            </a:spcBef>
            <a:spcAft>
              <a:spcPct val="35000"/>
            </a:spcAft>
            <a:buNone/>
          </a:pPr>
          <a:r>
            <a:rPr lang="en-US" sz="2400" kern="1200" dirty="0" err="1">
              <a:solidFill>
                <a:schemeClr val="tx1"/>
              </a:solidFill>
            </a:rPr>
            <a:t>df</a:t>
          </a:r>
          <a:r>
            <a:rPr lang="en-US" sz="2400" kern="1200" dirty="0">
              <a:solidFill>
                <a:schemeClr val="tx1"/>
              </a:solidFill>
            </a:rPr>
            <a:t>['1st_Road_Class'].</a:t>
          </a:r>
          <a:r>
            <a:rPr lang="en-US" sz="2400" kern="1200" dirty="0" err="1">
              <a:solidFill>
                <a:schemeClr val="tx1"/>
              </a:solidFill>
            </a:rPr>
            <a:t>fillna</a:t>
          </a:r>
          <a:r>
            <a:rPr lang="en-US" sz="2400" kern="1200" dirty="0">
              <a:solidFill>
                <a:schemeClr val="tx1"/>
              </a:solidFill>
            </a:rPr>
            <a:t>(</a:t>
          </a:r>
          <a:r>
            <a:rPr lang="en-US" sz="2400" kern="1200" dirty="0" err="1">
              <a:solidFill>
                <a:schemeClr val="tx1"/>
              </a:solidFill>
            </a:rPr>
            <a:t>df</a:t>
          </a:r>
          <a:r>
            <a:rPr lang="en-US" sz="2400" kern="1200" dirty="0">
              <a:solidFill>
                <a:schemeClr val="tx1"/>
              </a:solidFill>
            </a:rPr>
            <a:t>['1st_Road_Class'].mode()[0], </a:t>
          </a:r>
          <a:r>
            <a:rPr lang="en-US" sz="2400" kern="1200" dirty="0" err="1">
              <a:solidFill>
                <a:schemeClr val="tx1"/>
              </a:solidFill>
            </a:rPr>
            <a:t>inplace</a:t>
          </a:r>
          <a:r>
            <a:rPr lang="en-US" sz="2400" kern="1200" dirty="0">
              <a:solidFill>
                <a:schemeClr val="tx1"/>
              </a:solidFill>
            </a:rPr>
            <a:t>=True)</a:t>
          </a:r>
        </a:p>
        <a:p>
          <a:pPr marL="0" lvl="0" indent="0" algn="l" defTabSz="1066800">
            <a:lnSpc>
              <a:spcPct val="90000"/>
            </a:lnSpc>
            <a:spcBef>
              <a:spcPct val="0"/>
            </a:spcBef>
            <a:spcAft>
              <a:spcPct val="35000"/>
            </a:spcAft>
            <a:buNone/>
          </a:pPr>
          <a:r>
            <a:rPr lang="en-US" sz="2400" kern="1200" dirty="0" err="1">
              <a:solidFill>
                <a:schemeClr val="tx1"/>
              </a:solidFill>
            </a:rPr>
            <a:t>df.to_csv</a:t>
          </a:r>
          <a:r>
            <a:rPr lang="en-US" sz="2400" kern="1200" dirty="0">
              <a:solidFill>
                <a:schemeClr val="tx1"/>
              </a:solidFill>
            </a:rPr>
            <a:t>('processed_dataset.csv', index=False)</a:t>
          </a:r>
        </a:p>
        <a:p>
          <a:pPr marL="0" lvl="0" indent="0" algn="l" defTabSz="1066800">
            <a:lnSpc>
              <a:spcPct val="90000"/>
            </a:lnSpc>
            <a:spcBef>
              <a:spcPct val="0"/>
            </a:spcBef>
            <a:spcAft>
              <a:spcPct val="35000"/>
            </a:spcAft>
            <a:buNone/>
          </a:pPr>
          <a:r>
            <a:rPr lang="en-US" sz="2400" kern="1200" dirty="0">
              <a:solidFill>
                <a:schemeClr val="tx1"/>
              </a:solidFill>
            </a:rPr>
            <a:t>print(</a:t>
          </a:r>
          <a:r>
            <a:rPr lang="en-US" sz="2400" kern="1200" dirty="0" err="1">
              <a:solidFill>
                <a:schemeClr val="tx1"/>
              </a:solidFill>
            </a:rPr>
            <a:t>df</a:t>
          </a:r>
          <a:r>
            <a:rPr lang="en-US" sz="2400" kern="1200" dirty="0">
              <a:solidFill>
                <a:schemeClr val="tx1"/>
              </a:solidFill>
            </a:rPr>
            <a:t>['1st_Road_Class'])</a:t>
          </a:r>
        </a:p>
      </dsp:txBody>
      <dsp:txXfrm>
        <a:off x="886552" y="0"/>
        <a:ext cx="3286343" cy="480526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1ED254-6F5C-4291-81A8-991D255DF361}">
      <dsp:nvSpPr>
        <dsp:cNvPr id="0" name=""/>
        <dsp:cNvSpPr/>
      </dsp:nvSpPr>
      <dsp:spPr>
        <a:xfrm>
          <a:off x="0" y="0"/>
          <a:ext cx="5915608" cy="5915608"/>
        </a:xfrm>
        <a:prstGeom prst="triangl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AE68B4-A3ED-4ED5-800E-09E86FC8F698}">
      <dsp:nvSpPr>
        <dsp:cNvPr id="0" name=""/>
        <dsp:cNvSpPr/>
      </dsp:nvSpPr>
      <dsp:spPr>
        <a:xfrm>
          <a:off x="3601150" y="592138"/>
          <a:ext cx="3845145" cy="1051406"/>
        </a:xfrm>
        <a:prstGeom prst="round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mn-lt"/>
            </a:rPr>
            <a:t>Hypothesis testing is a statistical technique used to make inferences and draw conclusions about population parameters based on sample data.</a:t>
          </a:r>
          <a:endParaRPr lang="en-US" sz="1200" kern="1200" dirty="0"/>
        </a:p>
      </dsp:txBody>
      <dsp:txXfrm>
        <a:off x="3652475" y="643463"/>
        <a:ext cx="3742495" cy="948756"/>
      </dsp:txXfrm>
    </dsp:sp>
    <dsp:sp modelId="{60B14741-CB70-4C07-A4F4-75316B688439}">
      <dsp:nvSpPr>
        <dsp:cNvPr id="0" name=""/>
        <dsp:cNvSpPr/>
      </dsp:nvSpPr>
      <dsp:spPr>
        <a:xfrm>
          <a:off x="3601150" y="1774971"/>
          <a:ext cx="3845145" cy="1051406"/>
        </a:xfrm>
        <a:prstGeom prst="roundRect">
          <a:avLst/>
        </a:prstGeom>
        <a:solidFill>
          <a:schemeClr val="lt1">
            <a:alpha val="90000"/>
            <a:hueOff val="0"/>
            <a:satOff val="0"/>
            <a:lumOff val="0"/>
            <a:alphaOff val="0"/>
          </a:schemeClr>
        </a:solidFill>
        <a:ln w="25400" cap="flat" cmpd="sng" algn="ctr">
          <a:solidFill>
            <a:schemeClr val="accent4">
              <a:hueOff val="548478"/>
              <a:satOff val="2377"/>
              <a:lumOff val="15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mn-lt"/>
            </a:rPr>
            <a:t>It involves formulating two competing hypotheses, the null hypothesis (H0) and the alternative hypothesis (Ha), and then </a:t>
          </a:r>
          <a:r>
            <a:rPr lang="en-IN" sz="1200" kern="1200" dirty="0" err="1">
              <a:latin typeface="+mn-lt"/>
            </a:rPr>
            <a:t>analyzing</a:t>
          </a:r>
          <a:r>
            <a:rPr lang="en-IN" sz="1200" kern="1200" dirty="0">
              <a:latin typeface="+mn-lt"/>
            </a:rPr>
            <a:t> the data to determine which hypothesis is supported by the evidence.</a:t>
          </a:r>
          <a:endParaRPr lang="en-US" sz="1200" kern="1200" dirty="0"/>
        </a:p>
      </dsp:txBody>
      <dsp:txXfrm>
        <a:off x="3652475" y="1826296"/>
        <a:ext cx="3742495" cy="948756"/>
      </dsp:txXfrm>
    </dsp:sp>
    <dsp:sp modelId="{A22BA024-7F5C-40C9-B07C-B5C19B5D9892}">
      <dsp:nvSpPr>
        <dsp:cNvPr id="0" name=""/>
        <dsp:cNvSpPr/>
      </dsp:nvSpPr>
      <dsp:spPr>
        <a:xfrm>
          <a:off x="3601150" y="2957804"/>
          <a:ext cx="3845145" cy="1051406"/>
        </a:xfrm>
        <a:prstGeom prst="roundRect">
          <a:avLst/>
        </a:prstGeom>
        <a:solidFill>
          <a:schemeClr val="lt1">
            <a:alpha val="90000"/>
            <a:hueOff val="0"/>
            <a:satOff val="0"/>
            <a:lumOff val="0"/>
            <a:alphaOff val="0"/>
          </a:schemeClr>
        </a:solidFill>
        <a:ln w="25400" cap="flat" cmpd="sng" algn="ctr">
          <a:solidFill>
            <a:schemeClr val="accent4">
              <a:hueOff val="1096956"/>
              <a:satOff val="4755"/>
              <a:lumOff val="31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Hypothesis testing is essential in data science as it enables us to draw conclusions, make informed     decisions, assess relationships</a:t>
          </a:r>
          <a:endParaRPr lang="en-US" sz="1200" kern="1200" dirty="0"/>
        </a:p>
      </dsp:txBody>
      <dsp:txXfrm>
        <a:off x="3652475" y="3009129"/>
        <a:ext cx="3742495" cy="948756"/>
      </dsp:txXfrm>
    </dsp:sp>
    <dsp:sp modelId="{48FE4CB6-4AB8-4D09-8F5A-A4BF36C0E4E9}">
      <dsp:nvSpPr>
        <dsp:cNvPr id="0" name=""/>
        <dsp:cNvSpPr/>
      </dsp:nvSpPr>
      <dsp:spPr>
        <a:xfrm>
          <a:off x="3601150" y="4140636"/>
          <a:ext cx="3845145" cy="1051406"/>
        </a:xfrm>
        <a:prstGeom prst="roundRect">
          <a:avLst/>
        </a:prstGeom>
        <a:solidFill>
          <a:schemeClr val="lt1">
            <a:alpha val="90000"/>
            <a:hueOff val="0"/>
            <a:satOff val="0"/>
            <a:lumOff val="0"/>
            <a:alphaOff val="0"/>
          </a:schemeClr>
        </a:solidFill>
        <a:ln w="25400" cap="flat" cmpd="sng" algn="ctr">
          <a:solidFill>
            <a:schemeClr val="accent4">
              <a:hueOff val="1645434"/>
              <a:satOff val="7132"/>
              <a:lumOff val="47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It forms the basis for evidence-based decision-making and contributes to the credibility and reliability of data-driven insights</a:t>
          </a:r>
          <a:endParaRPr lang="en-US" sz="1200" kern="1200" dirty="0"/>
        </a:p>
      </dsp:txBody>
      <dsp:txXfrm>
        <a:off x="3652475" y="4191961"/>
        <a:ext cx="3742495" cy="948756"/>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BlockDescendingList">
  <dgm:title val=""/>
  <dgm:desc val=""/>
  <dgm:catLst>
    <dgm:cat type="list" pri="185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13" srcId="10" destId="11" srcOrd="0" destOrd="0"/>
        <dgm:cxn modelId="14" srcId="10" destId="12" srcOrd="0" destOrd="0"/>
        <dgm:cxn modelId="50" srcId="0" destId="20" srcOrd="1" destOrd="0"/>
        <dgm:cxn modelId="23" srcId="20" destId="21" srcOrd="0" destOrd="0"/>
        <dgm:cxn modelId="24" srcId="20" destId="22" srcOrd="0" destOrd="0"/>
        <dgm:cxn modelId="60" srcId="0" destId="30" srcOrd="2" destOrd="0"/>
        <dgm:cxn modelId="33" srcId="30" destId="31" srcOrd="0" destOrd="0"/>
        <dgm:cxn modelId="34" srcId="30" destId="32"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70">
          <dgm:prSet phldr="1"/>
        </dgm:pt>
      </dgm:ptLst>
      <dgm:cxnLst>
        <dgm:cxn modelId="40" srcId="0" destId="10" srcOrd="0" destOrd="0"/>
        <dgm:cxn modelId="50" srcId="0" destId="20" srcOrd="1" destOrd="0"/>
        <dgm:cxn modelId="60" srcId="0" destId="30" srcOrd="2" destOrd="0"/>
        <dgm:cxn modelId="80" srcId="0" destId="7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axis="ch" ptType="node" func="cnt" op="equ" val="1">
        <dgm:alg type="composite">
          <dgm:param type="ar" val="0.5516"/>
        </dgm:alg>
        <dgm:choose name="Name3">
          <dgm:if name="Name4"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l" for="ch" forName="accentShape_1" refType="w" fact="0"/>
              <dgm:constr type="t" for="ch" forName="accentShape_1" refType="h" fact="0"/>
              <dgm:constr type="w" for="ch" forName="accentShape_1" refType="w" fact="0.7146"/>
              <dgm:constr type="h" for="ch" forName="accentShape_1" refType="h" fact="0.9952"/>
              <dgm:constr type="l" for="ch" forName="parentText_1" refType="w" fact="0.513"/>
              <dgm:constr type="t" for="ch" forName="parentText_1" refType="h" fact="0"/>
              <dgm:constr type="w" for="ch" forName="parentText_1" refType="w" refFor="ch" refForName="accentShape_1" fact="0.26"/>
              <dgm:constr type="h" for="ch" forName="parentText_1"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Lst>
          </dgm:if>
          <dgm:else name="Name5">
            <dgm:constrLst>
              <dgm:constr type="primFontSz" for="des" forName="childText_1" val="65"/>
              <dgm:constr type="primFontSz" for="des" forName="parentText_1" val="65"/>
              <dgm:constr type="primFontSz" for="des" forName="childText_1" refType="primFontSz" refFor="des" refForName="parentText_1" op="lte"/>
              <dgm:constr type="l" for="ch" forName="accentShape_1" refType="w" fact="0"/>
              <dgm:constr type="t" for="ch" forName="accentShape_1" refType="h" fact="0"/>
              <dgm:constr type="w" for="ch" forName="accentShape_1" refType="w" fact="0.7146"/>
              <dgm:constr type="h" for="ch" forName="accentShape_1" refType="h" fact="0.9952"/>
              <dgm:constr type="l" for="ch" forName="parentText_1" refType="w" fact="0.513"/>
              <dgm:constr type="t" for="ch" forName="parentText_1" refType="h" fact="0"/>
              <dgm:constr type="w" for="ch" forName="parentText_1" refType="w" refFor="ch" refForName="accentShape_1" fact="0.26"/>
              <dgm:constr type="h" for="ch" forName="parentText_1"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Lst>
          </dgm:else>
        </dgm:choose>
      </dgm:if>
      <dgm:if name="Name6" axis="ch" ptType="node" func="cnt" op="equ" val="2">
        <dgm:alg type="composite">
          <dgm:param type="ar" val="0.9804"/>
        </dgm:alg>
        <dgm:choose name="Name7">
          <dgm:if name="Name8"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parentText_2" refType="primFontSz" refFor="des" refForName="parentText_1" op="equ"/>
              <dgm:constr type="primFontSz" for="des" forName="childText_2" refType="primFontSz" refFor="des" refForName="childText_1" op="equ"/>
              <dgm:constr type="l" for="ch" forName="accentShape_2" refType="w" fact="0.4393"/>
              <dgm:constr type="t" for="ch" forName="accentShape_2" refType="h" fact="0.1192"/>
              <dgm:constr type="w" for="ch" forName="accentShape_2" refType="w" fact="0.4021"/>
              <dgm:constr type="h" for="ch" forName="accentShape_2" refType="h" fact="0.876"/>
              <dgm:constr type="l" for="ch" forName="accentShape_1" refType="w" fact="0"/>
              <dgm:constr type="t" for="ch" forName="accentShape_1" refType="h" fact="0"/>
              <dgm:constr type="w" for="ch" forName="accentShape_1" refType="w" fact="0.4021"/>
              <dgm:constr type="h" for="ch" forName="accentShape_1" refType="h" fact="0.9952"/>
              <dgm:constr type="l" for="ch" forName="parentText_1" refType="w" fact="0.2946"/>
              <dgm:constr type="t" for="ch" forName="parentText_1" refType="h" fact="0"/>
              <dgm:constr type="w" for="ch" forName="parentText_1" refType="w" refFor="ch" refForName="accentShape_1" fact="0.26"/>
              <dgm:constr type="h" for="ch" forName="parentText_1" refType="h" fact="0.78"/>
              <dgm:constr type="l" for="ch" forName="parentText_2" refType="w" fact="0.7339"/>
              <dgm:constr type="t" for="ch" forName="parentText_2" refType="h" fact="0.1192"/>
              <dgm:constr type="w" for="ch" forName="parentText_2" refType="w" refFor="ch" refForName="accentShape_1" fact="0.26"/>
              <dgm:constr type="h" for="ch" forName="parentText_2"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4393"/>
              <dgm:constr type="t" for="ch" forName="childText_2" refType="h" fact="0.1192"/>
              <dgm:constr type="w" for="ch" forName="childText_2" refType="w" refFor="ch" refForName="accentShape_2" fact="0.71"/>
              <dgm:constr type="h" for="ch" forName="childText_2" refType="h" fact="0.8808"/>
            </dgm:constrLst>
          </dgm:if>
          <dgm:else name="Name9">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parentText_2" refType="primFontSz" refFor="des" refForName="parentText_1" op="equ"/>
              <dgm:constr type="primFontSz" for="des" forName="childText_2" refType="primFontSz" refFor="des" refForName="childText_1" op="equ"/>
              <dgm:constr type="l" for="ch" forName="accentShape_1" refType="w" fact="0.4393"/>
              <dgm:constr type="t" for="ch" forName="accentShape_2" refType="h" fact="0.1192"/>
              <dgm:constr type="w" for="ch" forName="accentShape_2" refType="w" fact="0.4021"/>
              <dgm:constr type="h" for="ch" forName="accentShape_2" refType="h" fact="0.876"/>
              <dgm:constr type="l" for="ch" forName="accentShape_2" refType="w" fact="0"/>
              <dgm:constr type="t" for="ch" forName="accentShape_1" refType="h" fact="0"/>
              <dgm:constr type="w" for="ch" forName="accentShape_1" refType="w" fact="0.4021"/>
              <dgm:constr type="h" for="ch" forName="accentShape_1" refType="h" fact="0.9952"/>
              <dgm:constr type="l" for="ch" forName="parentText_2" refType="w" fact="0.2946"/>
              <dgm:constr type="t" for="ch" forName="parentText_1" refType="h" fact="0"/>
              <dgm:constr type="w" for="ch" forName="parentText_1" refType="w" refFor="ch" refForName="accentShape_1" fact="0.26"/>
              <dgm:constr type="h" for="ch" forName="parentText_1" refType="h" fact="0.78"/>
              <dgm:constr type="l" for="ch" forName="parentText_1" refType="w" fact="0.7339"/>
              <dgm:constr type="t" for="ch" forName="parentText_2" refType="h" fact="0.1192"/>
              <dgm:constr type="w" for="ch" forName="parentText_2" refType="w" refFor="ch" refForName="accentShape_1" fact="0.26"/>
              <dgm:constr type="h" for="ch" forName="parentText_2" refType="h" fact="0.78"/>
              <dgm:constr type="l" for="ch" forName="childText_2" refType="w" fact="0"/>
              <dgm:constr type="t" for="ch" forName="childText_1" refType="h" fact="0"/>
              <dgm:constr type="w" for="ch" forName="childText_1" refType="w" refFor="ch" refForName="accentShape_1" fact="0.71"/>
              <dgm:constr type="h" for="ch" forName="childText_1" refType="h"/>
              <dgm:constr type="l" for="ch" forName="childText_1" refType="w" fact="0.4393"/>
              <dgm:constr type="t" for="ch" forName="childText_2" refType="h" fact="0.1192"/>
              <dgm:constr type="w" for="ch" forName="childText_2" refType="w" refFor="ch" refForName="accentShape_2" fact="0.71"/>
              <dgm:constr type="h" for="ch" forName="childText_2" refType="h" fact="0.8808"/>
            </dgm:constrLst>
          </dgm:else>
        </dgm:choose>
      </dgm:if>
      <dgm:if name="Name10" axis="ch" ptType="node" func="cnt" op="equ" val="3">
        <dgm:alg type="composite">
          <dgm:param type="ar" val="1.4097"/>
        </dgm:alg>
        <dgm:choose name="Name11">
          <dgm:if name="Name12"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parentText_2" refType="primFontSz" refFor="des" refForName="parentText_1" op="equ"/>
              <dgm:constr type="primFontSz" for="des" forName="parentText_3"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l" for="ch" forName="accentShape_1" refType="w" fact="0"/>
              <dgm:constr type="t" for="ch" forName="accentShape_1" refType="h" fact="0"/>
              <dgm:constr type="w" for="ch" forName="accentShape_1" refType="w" fact="0.2796"/>
              <dgm:constr type="h" for="ch" forName="accentShape_1" refType="h" fact="0.9952"/>
              <dgm:constr type="l" for="ch" forName="accentShape_2" refType="w" fact="0.3055"/>
              <dgm:constr type="t" for="ch" forName="accentShape_2" refType="h" fact="0.1192"/>
              <dgm:constr type="w" for="ch" forName="accentShape_2" refType="w" fact="0.2796"/>
              <dgm:constr type="h" for="ch" forName="accentShape_2" refType="h" fact="0.876"/>
              <dgm:constr type="l" for="ch" forName="accentShape_3" refType="w" fact="0.6101"/>
              <dgm:constr type="t" for="ch" forName="accentShape_3" refType="h" fact="0.2457"/>
              <dgm:constr type="w" for="ch" forName="accentShape_3" refType="w" fact="0.2796"/>
              <dgm:constr type="h" for="ch" forName="accentShape_3" refType="h" fact="0.7499"/>
              <dgm:constr type="l" for="ch" forName="parentText_1" refType="w" fact="0.2"/>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5055"/>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3" refType="w" fact="0.8101"/>
              <dgm:constr type="t" for="ch" forName="parentText_3" refType="h" fact="0.2457"/>
              <dgm:constr type="w" for="ch" forName="parentText_3" refType="w" refFor="ch" refForName="accentShape_3" fact="0.26"/>
              <dgm:constr type="h" for="ch" forName="parentText_3" refType="h" refFor="ch" refForName="accentShape_3"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3055"/>
              <dgm:constr type="t" for="ch" forName="childText_2" refType="h" fact="0.1192"/>
              <dgm:constr type="w" for="ch" forName="childText_2" refType="w" refFor="ch" refForName="accentShape_2" fact="0.71"/>
              <dgm:constr type="h" for="ch" forName="childText_2" refType="h" fact="0.8808"/>
              <dgm:constr type="l" for="ch" forName="childText_3" refType="w" fact="0.6101"/>
              <dgm:constr type="t" for="ch" forName="childText_3" refType="h" fact="0.2457"/>
              <dgm:constr type="w" for="ch" forName="childText_3" refType="w" refFor="ch" refForName="accentShape_3" fact="0.71"/>
              <dgm:constr type="h" for="ch" forName="childText_3" refType="h" fact="0.7543"/>
            </dgm:constrLst>
          </dgm:if>
          <dgm:else name="Name13">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parentText_2" refType="primFontSz" refFor="des" refForName="parentText_1" op="equ"/>
              <dgm:constr type="primFontSz" for="des" forName="parentText_3"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l" for="ch" forName="accentShape_3" refType="w" fact="0"/>
              <dgm:constr type="t" for="ch" forName="accentShape_1" refType="h" fact="0"/>
              <dgm:constr type="w" for="ch" forName="accentShape_1" refType="w" fact="0.2796"/>
              <dgm:constr type="h" for="ch" forName="accentShape_1" refType="h" fact="0.9952"/>
              <dgm:constr type="l" for="ch" forName="accentShape_2" refType="w" fact="0.3055"/>
              <dgm:constr type="t" for="ch" forName="accentShape_2" refType="h" fact="0.1192"/>
              <dgm:constr type="w" for="ch" forName="accentShape_2" refType="w" fact="0.2796"/>
              <dgm:constr type="h" for="ch" forName="accentShape_2" refType="h" fact="0.876"/>
              <dgm:constr type="l" for="ch" forName="accentShape_1" refType="w" fact="0.6101"/>
              <dgm:constr type="t" for="ch" forName="accentShape_3" refType="h" fact="0.2457"/>
              <dgm:constr type="w" for="ch" forName="accentShape_3" refType="w" fact="0.2796"/>
              <dgm:constr type="h" for="ch" forName="accentShape_3" refType="h" fact="0.7499"/>
              <dgm:constr type="l" for="ch" forName="parentText_3" refType="w" fact="0.2"/>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5055"/>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1" refType="w" fact="0.8101"/>
              <dgm:constr type="t" for="ch" forName="parentText_3" refType="h" fact="0.2457"/>
              <dgm:constr type="w" for="ch" forName="parentText_3" refType="w" refFor="ch" refForName="accentShape_3" fact="0.26"/>
              <dgm:constr type="h" for="ch" forName="parentText_3" refType="h" refFor="ch" refForName="accentShape_3" fact="0.9"/>
              <dgm:constr type="l" for="ch" forName="childText_3" refType="w" fact="0"/>
              <dgm:constr type="t" for="ch" forName="childText_1" refType="h" fact="0"/>
              <dgm:constr type="w" for="ch" forName="childText_1" refType="w" refFor="ch" refForName="accentShape_1" fact="0.71"/>
              <dgm:constr type="h" for="ch" forName="childText_1" refType="h"/>
              <dgm:constr type="l" for="ch" forName="childText_2" refType="w" fact="0.3055"/>
              <dgm:constr type="t" for="ch" forName="childText_2" refType="h" fact="0.1192"/>
              <dgm:constr type="w" for="ch" forName="childText_2" refType="w" refFor="ch" refForName="accentShape_2" fact="0.71"/>
              <dgm:constr type="h" for="ch" forName="childText_2" refType="h" fact="0.8808"/>
              <dgm:constr type="l" for="ch" forName="childText_1" refType="w" fact="0.6101"/>
              <dgm:constr type="t" for="ch" forName="childText_3" refType="h" fact="0.2457"/>
              <dgm:constr type="w" for="ch" forName="childText_3" refType="w" refFor="ch" refForName="accentShape_3" fact="0.71"/>
              <dgm:constr type="h" for="ch" forName="childText_3" refType="h" fact="0.7543"/>
            </dgm:constrLst>
          </dgm:else>
        </dgm:choose>
      </dgm:if>
      <dgm:if name="Name14" axis="ch" ptType="node" func="cnt" op="equ" val="4">
        <dgm:alg type="composite">
          <dgm:param type="ar" val="1.8305"/>
        </dgm:alg>
        <dgm:choose name="Name15">
          <dgm:if name="Name16"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l" for="ch" forName="accentShape_1" refType="w" fact="0"/>
              <dgm:constr type="t" for="ch" forName="accentShape_1" refType="h" fact="0"/>
              <dgm:constr type="w" for="ch" forName="accentShape_1" refType="w" fact="0.2153"/>
              <dgm:constr type="h" for="ch" forName="accentShape_1" refType="h" fact="0.9952"/>
              <dgm:constr type="l" for="ch" forName="accentShape_2" refType="w" fact="0.2353"/>
              <dgm:constr type="t" for="ch" forName="accentShape_2" refType="h" fact="0.1192"/>
              <dgm:constr type="w" for="ch" forName="accentShape_2" refType="w" fact="0.2153"/>
              <dgm:constr type="h" for="ch" forName="accentShape_2" refType="h" fact="0.876"/>
              <dgm:constr type="l" for="ch" forName="accentShape_3" refType="w" fact="0.4699"/>
              <dgm:constr type="t" for="ch" forName="accentShape_3" refType="h" fact="0.2457"/>
              <dgm:constr type="w" for="ch" forName="accentShape_3" refType="w" fact="0.2153"/>
              <dgm:constr type="h" for="ch" forName="accentShape_3" refType="h" fact="0.7495"/>
              <dgm:constr type="l" for="ch" forName="accentShape_4" refType="w" fact="0.6997"/>
              <dgm:constr type="t" for="ch" forName="accentShape_4" refType="h" fact="0.3696"/>
              <dgm:constr type="w" for="ch" forName="accentShape_4" refType="w" fact="0.2153"/>
              <dgm:constr type="h" for="ch" forName="accentShape_4" refType="h" fact="0.6256"/>
              <dgm:constr type="l" for="ch" forName="parentText_1" refType="w" fact="0.16"/>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3953"/>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3" refType="w" fact="0.629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4" refType="w" fact="0.8597"/>
              <dgm:constr type="t" for="ch" forName="parentText_4" refType="h" fact="0.3696"/>
              <dgm:constr type="w" for="ch" forName="parentText_4" refType="w" refFor="ch" refForName="accentShape_4" fact="0.26"/>
              <dgm:constr type="h" for="ch" forName="parentText_4" refType="h" refFor="ch" refForName="accentShape_4"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2353"/>
              <dgm:constr type="t" for="ch" forName="childText_2" refType="h" fact="0.1192"/>
              <dgm:constr type="w" for="ch" forName="childText_2" refType="w" refFor="ch" refForName="accentShape_2" fact="0.71"/>
              <dgm:constr type="h" for="ch" forName="childText_2" refType="h" fact="0.8808"/>
              <dgm:constr type="l" for="ch" forName="childText_3" refType="w" fact="0.4699"/>
              <dgm:constr type="t" for="ch" forName="childText_3" refType="h" fact="0.2457"/>
              <dgm:constr type="w" for="ch" forName="childText_3" refType="w" refFor="ch" refForName="accentShape_3" fact="0.71"/>
              <dgm:constr type="h" for="ch" forName="childText_3" refType="h" fact="0.7543"/>
              <dgm:constr type="l" for="ch" forName="childText_4" refType="w" fact="0.6997"/>
              <dgm:constr type="t" for="ch" forName="childText_4" refType="h" fact="0.3696"/>
              <dgm:constr type="w" for="ch" forName="childText_4" refType="w" refFor="ch" refForName="accentShape_4" fact="0.71"/>
              <dgm:constr type="h" for="ch" forName="childText_4" refType="h" fact="0.6261"/>
            </dgm:constrLst>
          </dgm:if>
          <dgm:else name="Name17">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l" for="ch" forName="accentShape_4" refType="w" fact="0"/>
              <dgm:constr type="t" for="ch" forName="accentShape_1" refType="h" fact="0"/>
              <dgm:constr type="w" for="ch" forName="accentShape_1" refType="w" fact="0.2153"/>
              <dgm:constr type="h" for="ch" forName="accentShape_1" refType="h" fact="0.9952"/>
              <dgm:constr type="l" for="ch" forName="accentShape_3" refType="w" fact="0.2353"/>
              <dgm:constr type="t" for="ch" forName="accentShape_2" refType="h" fact="0.1192"/>
              <dgm:constr type="w" for="ch" forName="accentShape_2" refType="w" fact="0.2153"/>
              <dgm:constr type="h" for="ch" forName="accentShape_2" refType="h" fact="0.876"/>
              <dgm:constr type="l" for="ch" forName="accentShape_2" refType="w" fact="0.4699"/>
              <dgm:constr type="t" for="ch" forName="accentShape_3" refType="h" fact="0.2457"/>
              <dgm:constr type="w" for="ch" forName="accentShape_3" refType="w" fact="0.2153"/>
              <dgm:constr type="h" for="ch" forName="accentShape_3" refType="h" fact="0.7495"/>
              <dgm:constr type="l" for="ch" forName="accentShape_1" refType="w" fact="0.6997"/>
              <dgm:constr type="t" for="ch" forName="accentShape_4" refType="h" fact="0.3696"/>
              <dgm:constr type="w" for="ch" forName="accentShape_4" refType="w" fact="0.2153"/>
              <dgm:constr type="h" for="ch" forName="accentShape_4" refType="h" fact="0.6256"/>
              <dgm:constr type="l" for="ch" forName="parentText_4" refType="w" fact="0.16"/>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3" refType="w" fact="0.3953"/>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2" refType="w" fact="0.629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1" refType="w" fact="0.8597"/>
              <dgm:constr type="t" for="ch" forName="parentText_4" refType="h" fact="0.3696"/>
              <dgm:constr type="w" for="ch" forName="parentText_4" refType="w" refFor="ch" refForName="accentShape_4" fact="0.26"/>
              <dgm:constr type="h" for="ch" forName="parentText_4" refType="h" refFor="ch" refForName="accentShape_4" fact="0.9"/>
              <dgm:constr type="l" for="ch" forName="childText_4" refType="w" fact="0"/>
              <dgm:constr type="t" for="ch" forName="childText_1" refType="h" fact="0"/>
              <dgm:constr type="w" for="ch" forName="childText_1" refType="w" refFor="ch" refForName="accentShape_1" fact="0.71"/>
              <dgm:constr type="h" for="ch" forName="childText_1" refType="h"/>
              <dgm:constr type="l" for="ch" forName="childText_3" refType="w" fact="0.2353"/>
              <dgm:constr type="t" for="ch" forName="childText_2" refType="h" fact="0.1192"/>
              <dgm:constr type="w" for="ch" forName="childText_2" refType="w" refFor="ch" refForName="accentShape_2" fact="0.71"/>
              <dgm:constr type="h" for="ch" forName="childText_2" refType="h" fact="0.8808"/>
              <dgm:constr type="l" for="ch" forName="childText_2" refType="w" fact="0.4699"/>
              <dgm:constr type="t" for="ch" forName="childText_3" refType="h" fact="0.2457"/>
              <dgm:constr type="w" for="ch" forName="childText_3" refType="w" refFor="ch" refForName="accentShape_3" fact="0.71"/>
              <dgm:constr type="h" for="ch" forName="childText_3" refType="h" fact="0.7543"/>
              <dgm:constr type="l" for="ch" forName="childText_1" refType="w" fact="0.6997"/>
              <dgm:constr type="t" for="ch" forName="childText_4" refType="h" fact="0.3696"/>
              <dgm:constr type="w" for="ch" forName="childText_4" refType="w" refFor="ch" refForName="accentShape_4" fact="0.71"/>
              <dgm:constr type="h" for="ch" forName="childText_4" refType="h" fact="0.6261"/>
            </dgm:constrLst>
          </dgm:else>
        </dgm:choose>
      </dgm:if>
      <dgm:if name="Name18" axis="ch" ptType="node" func="cnt" op="equ" val="5">
        <dgm:alg type="composite">
          <dgm:param type="ar" val="2.0125"/>
        </dgm:alg>
        <dgm:choose name="Name19">
          <dgm:if name="Name20"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l" for="ch" forName="accentShape_1" refType="w" fact="0"/>
              <dgm:constr type="t" for="ch" forName="accentShape_1" refType="h" fact="0"/>
              <dgm:constr type="w" for="ch" forName="accentShape_1" refType="w" fact="0.1759"/>
              <dgm:constr type="h" for="ch" forName="accentShape_1" refType="h" fact="0.9952"/>
              <dgm:constr type="l" for="ch" forName="accentShape_2" refType="w" fact="0.192"/>
              <dgm:constr type="t" for="ch" forName="accentShape_2" refType="h" fact="0.1196"/>
              <dgm:constr type="w" for="ch" forName="accentShape_2" refType="w" fact="0.1759"/>
              <dgm:constr type="h" for="ch" forName="accentShape_2" refType="h" fact="0.876"/>
              <dgm:constr type="l" for="ch" forName="accentShape_3" refType="w" fact="0.384"/>
              <dgm:constr type="t" for="ch" forName="accentShape_3" refType="h" fact="0.2457"/>
              <dgm:constr type="w" for="ch" forName="accentShape_3" refType="w" fact="0.1759"/>
              <dgm:constr type="h" for="ch" forName="accentShape_3" refType="h" fact="0.7499"/>
              <dgm:constr type="l" for="ch" forName="accentShape_4" refType="w" fact="0.5759"/>
              <dgm:constr type="t" for="ch" forName="accentShape_4" refType="h" fact="0.3739"/>
              <dgm:constr type="w" for="ch" forName="accentShape_4" refType="w" fact="0.1759"/>
              <dgm:constr type="h" for="ch" forName="accentShape_4" refType="h" fact="0.6217"/>
              <dgm:constr type="l" for="ch" forName="accentShape_5" refType="w" fact="0.7679"/>
              <dgm:constr type="t" for="ch" forName="accentShape_5" refType="h" fact="0.5"/>
              <dgm:constr type="w" for="ch" forName="accentShape_5" refType="w" fact="0.1759"/>
              <dgm:constr type="h" for="ch" forName="accentShape_5" refType="h" fact="0.4956"/>
              <dgm:constr type="l" for="ch" forName="parentText_1" refType="w" fact="0.12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317"/>
              <dgm:constr type="t" for="ch" forName="parentText_2" refType="h" fact="0.1196"/>
              <dgm:constr type="w" for="ch" forName="parentText_2" refType="w" refFor="ch" refForName="accentShape_2" fact="0.26"/>
              <dgm:constr type="h" for="ch" forName="parentText_2" refType="h" refFor="ch" refForName="accentShape_2" fact="0.9"/>
              <dgm:constr type="l" for="ch" forName="parentText_3" refType="w" fact="0.50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4" refType="w" fact="0.7009"/>
              <dgm:constr type="t" for="ch" forName="parentText_4" refType="h" fact="0.3739"/>
              <dgm:constr type="w" for="ch" forName="parentText_4" refType="w" refFor="ch" refForName="accentShape_4" fact="0.26"/>
              <dgm:constr type="h" for="ch" forName="parentText_4" refType="h" refFor="ch" refForName="accentShape_4" fact="0.9"/>
              <dgm:constr type="l" for="ch" forName="parentText_5" refType="w" fact="0.8929"/>
              <dgm:constr type="t" for="ch" forName="parentText_5" refType="h" fact="0.5"/>
              <dgm:constr type="w" for="ch" forName="parentText_5" refType="w" refFor="ch" refForName="accentShape_5" fact="0.26"/>
              <dgm:constr type="h" for="ch" forName="parentText_5" refType="h" refFor="ch" refForName="accentShape_5"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192"/>
              <dgm:constr type="t" for="ch" forName="childText_2" refType="h" fact="0.1192"/>
              <dgm:constr type="w" for="ch" forName="childText_2" refType="w" refFor="ch" refForName="accentShape_2" fact="0.71"/>
              <dgm:constr type="h" for="ch" forName="childText_2" refType="h" fact="0.876"/>
              <dgm:constr type="l" for="ch" forName="childText_3" refType="w" fact="0.384"/>
              <dgm:constr type="t" for="ch" forName="childText_3" refType="h" fact="0.2457"/>
              <dgm:constr type="w" for="ch" forName="childText_3" refType="w" refFor="ch" refForName="accentShape_3" fact="0.71"/>
              <dgm:constr type="h" for="ch" forName="childText_3" refType="h" fact="0.7499"/>
              <dgm:constr type="l" for="ch" forName="childText_4" refType="w" fact="0.5759"/>
              <dgm:constr type="t" for="ch" forName="childText_4" refType="h" fact="0.3739"/>
              <dgm:constr type="w" for="ch" forName="childText_4" refType="w" refFor="ch" refForName="accentShape_4" fact="0.71"/>
              <dgm:constr type="h" for="ch" forName="childText_4" refType="h" fact="0.6217"/>
              <dgm:constr type="l" for="ch" forName="childText_5" refType="w" fact="0.7679"/>
              <dgm:constr type="t" for="ch" forName="childText_5" refType="h" fact="0.5001"/>
              <dgm:constr type="w" for="ch" forName="childText_5" refType="w" refFor="ch" refForName="accentShape_5" fact="0.71"/>
              <dgm:constr type="h" for="ch" forName="childText_5" refType="h" fact="0.4956"/>
            </dgm:constrLst>
          </dgm:if>
          <dgm:else name="Name21">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l" for="ch" forName="accentShape_5" refType="w" fact="0"/>
              <dgm:constr type="t" for="ch" forName="accentShape_1" refType="h" fact="0"/>
              <dgm:constr type="w" for="ch" forName="accentShape_1" refType="w" fact="0.1759"/>
              <dgm:constr type="h" for="ch" forName="accentShape_1" refType="h" fact="0.9952"/>
              <dgm:constr type="l" for="ch" forName="accentShape_4" refType="w" fact="0.192"/>
              <dgm:constr type="t" for="ch" forName="accentShape_2" refType="h" fact="0.1196"/>
              <dgm:constr type="w" for="ch" forName="accentShape_2" refType="w" fact="0.1759"/>
              <dgm:constr type="h" for="ch" forName="accentShape_2" refType="h" fact="0.876"/>
              <dgm:constr type="l" for="ch" forName="accentShape_3" refType="w" fact="0.384"/>
              <dgm:constr type="t" for="ch" forName="accentShape_3" refType="h" fact="0.2457"/>
              <dgm:constr type="w" for="ch" forName="accentShape_3" refType="w" fact="0.1759"/>
              <dgm:constr type="h" for="ch" forName="accentShape_3" refType="h" fact="0.7499"/>
              <dgm:constr type="l" for="ch" forName="accentShape_2" refType="w" fact="0.5759"/>
              <dgm:constr type="t" for="ch" forName="accentShape_4" refType="h" fact="0.3739"/>
              <dgm:constr type="w" for="ch" forName="accentShape_4" refType="w" fact="0.1759"/>
              <dgm:constr type="h" for="ch" forName="accentShape_4" refType="h" fact="0.6217"/>
              <dgm:constr type="l" for="ch" forName="accentShape_1" refType="w" fact="0.7679"/>
              <dgm:constr type="t" for="ch" forName="accentShape_5" refType="h" fact="0.5"/>
              <dgm:constr type="w" for="ch" forName="accentShape_5" refType="w" fact="0.1759"/>
              <dgm:constr type="h" for="ch" forName="accentShape_5" refType="h" fact="0.4956"/>
              <dgm:constr type="l" for="ch" forName="parentText_5" refType="w" fact="0.12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4" refType="w" fact="0.317"/>
              <dgm:constr type="t" for="ch" forName="parentText_2" refType="h" fact="0.1196"/>
              <dgm:constr type="w" for="ch" forName="parentText_2" refType="w" refFor="ch" refForName="accentShape_2" fact="0.26"/>
              <dgm:constr type="h" for="ch" forName="parentText_2" refType="h" refFor="ch" refForName="accentShape_2" fact="0.9"/>
              <dgm:constr type="l" for="ch" forName="parentText_3" refType="w" fact="0.50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2" refType="w" fact="0.7009"/>
              <dgm:constr type="t" for="ch" forName="parentText_4" refType="h" fact="0.3739"/>
              <dgm:constr type="w" for="ch" forName="parentText_4" refType="w" refFor="ch" refForName="accentShape_4" fact="0.26"/>
              <dgm:constr type="h" for="ch" forName="parentText_4" refType="h" refFor="ch" refForName="accentShape_4" fact="0.9"/>
              <dgm:constr type="l" for="ch" forName="parentText_1" refType="w" fact="0.8929"/>
              <dgm:constr type="t" for="ch" forName="parentText_5" refType="h" fact="0.5"/>
              <dgm:constr type="w" for="ch" forName="parentText_5" refType="w" refFor="ch" refForName="accentShape_5" fact="0.26"/>
              <dgm:constr type="h" for="ch" forName="parentText_5" refType="h" refFor="ch" refForName="accentShape_5" fact="0.9"/>
              <dgm:constr type="l" for="ch" forName="childText_5" refType="w" fact="0"/>
              <dgm:constr type="t" for="ch" forName="childText_1" refType="h" fact="0"/>
              <dgm:constr type="w" for="ch" forName="childText_1" refType="w" refFor="ch" refForName="accentShape_1" fact="0.71"/>
              <dgm:constr type="h" for="ch" forName="childText_1" refType="h"/>
              <dgm:constr type="l" for="ch" forName="childText_4" refType="w" fact="0.192"/>
              <dgm:constr type="t" for="ch" forName="childText_2" refType="h" fact="0.1192"/>
              <dgm:constr type="w" for="ch" forName="childText_2" refType="w" refFor="ch" refForName="accentShape_2" fact="0.71"/>
              <dgm:constr type="h" for="ch" forName="childText_2" refType="h" fact="0.876"/>
              <dgm:constr type="l" for="ch" forName="childText_3" refType="w" fact="0.384"/>
              <dgm:constr type="t" for="ch" forName="childText_3" refType="h" fact="0.2457"/>
              <dgm:constr type="w" for="ch" forName="childText_3" refType="w" refFor="ch" refForName="accentShape_3" fact="0.71"/>
              <dgm:constr type="h" for="ch" forName="childText_3" refType="h" fact="0.7499"/>
              <dgm:constr type="l" for="ch" forName="childText_2" refType="w" fact="0.5759"/>
              <dgm:constr type="t" for="ch" forName="childText_4" refType="h" fact="0.3739"/>
              <dgm:constr type="w" for="ch" forName="childText_4" refType="w" refFor="ch" refForName="accentShape_4" fact="0.71"/>
              <dgm:constr type="h" for="ch" forName="childText_4" refType="h" fact="0.6261"/>
              <dgm:constr type="l" for="ch" forName="childText_1" refType="w" fact="0.7679"/>
              <dgm:constr type="t" for="ch" forName="childText_5" refType="h" fact="0.5001"/>
              <dgm:constr type="w" for="ch" forName="childText_5" refType="w" refFor="ch" refForName="accentShape_5" fact="0.71"/>
              <dgm:constr type="h" for="ch" forName="childText_5" refType="h" fact="0.4999"/>
            </dgm:constrLst>
          </dgm:else>
        </dgm:choose>
      </dgm:if>
      <dgm:if name="Name22" axis="ch" ptType="node" func="cnt" op="equ" val="6">
        <dgm:alg type="composite">
          <dgm:param type="ar" val="2.4006"/>
        </dgm:alg>
        <dgm:shape xmlns:r="http://schemas.openxmlformats.org/officeDocument/2006/relationships" r:blip="">
          <dgm:adjLst/>
        </dgm:shape>
        <dgm:choose name="Name23">
          <dgm:if name="Name24"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l" for="ch" forName="accentShape_1" refType="w" fact="0"/>
              <dgm:constr type="t" for="ch" forName="accentShape_1" refType="h" fact="0"/>
              <dgm:constr type="w" for="ch" forName="accentShape_1" refType="w" fact="0.1473"/>
              <dgm:constr type="h" for="ch" forName="accentShape_1" refType="h"/>
              <dgm:constr type="l" for="ch" forName="accentShape_2" refType="w" fact="0.1608"/>
              <dgm:constr type="t" for="ch" forName="accentShape_2" refType="h" fact="0.1"/>
              <dgm:constr type="w" for="ch" forName="accentShape_2" refType="w" fact="0.1473"/>
              <dgm:constr type="h" for="ch" forName="accentShape_2" refType="h" fact="0.9"/>
              <dgm:constr type="l" for="ch" forName="accentShape_3" refType="w" fact="0.3216"/>
              <dgm:constr type="t" for="ch" forName="accentShape_3" refType="h" fact="0.2"/>
              <dgm:constr type="w" for="ch" forName="accentShape_3" refType="w" fact="0.1473"/>
              <dgm:constr type="h" for="ch" forName="accentShape_3" refType="h" fact="0.8"/>
              <dgm:constr type="l" for="ch" forName="accentShape_4" refType="w" fact="0.4824"/>
              <dgm:constr type="t" for="ch" forName="accentShape_4" refType="h" fact="0.3"/>
              <dgm:constr type="w" for="ch" forName="accentShape_4" refType="w" fact="0.1473"/>
              <dgm:constr type="h" for="ch" forName="accentShape_4" refType="h" fact="0.7"/>
              <dgm:constr type="l" for="ch" forName="accentShape_5" refType="w" fact="0.6432"/>
              <dgm:constr type="t" for="ch" forName="accentShape_5" refType="h" fact="0.4"/>
              <dgm:constr type="w" for="ch" forName="accentShape_5" refType="w" fact="0.1473"/>
              <dgm:constr type="h" for="ch" forName="accentShape_5" refType="h" fact="0.6"/>
              <dgm:constr type="l" for="ch" forName="accentShape_6" refType="w" fact="0.8056"/>
              <dgm:constr type="t" for="ch" forName="accentShape_6" refType="h" fact="0.5"/>
              <dgm:constr type="w" for="ch" forName="accentShape_6" refType="w" fact="0.1473"/>
              <dgm:constr type="h" for="ch" forName="accentShape_6" refType="h" fact="0.5"/>
              <dgm:constr type="l" for="ch" forName="childText_1"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2" refType="w" fact="0.1608"/>
              <dgm:constr type="t" for="ch" forName="childText_2" refType="h" fact="0.1"/>
              <dgm:constr type="w" for="ch" forName="childText_2" refType="w" refFor="ch" refForName="accentShape_2" fact="0.7"/>
              <dgm:constr type="h" for="ch" forName="childText_2" refType="h" refFor="ch" refForName="accentShape_2"/>
              <dgm:constr type="l" for="ch" forName="childText_3" refType="w" fact="0.3216"/>
              <dgm:constr type="t" for="ch" forName="childText_3" refType="h" fact="0.2"/>
              <dgm:constr type="w" for="ch" forName="childText_3" refType="w" refFor="ch" refForName="accentShape_3" fact="0.7"/>
              <dgm:constr type="h" for="ch" forName="childText_3" refType="h" refFor="ch" refForName="accentShape_3"/>
              <dgm:constr type="l" for="ch" forName="childText_4" refType="w" fact="0.4824"/>
              <dgm:constr type="t" for="ch" forName="childText_4" refType="h" fact="0.3"/>
              <dgm:constr type="w" for="ch" forName="childText_4" refType="w" refFor="ch" refForName="accentShape_4" fact="0.7"/>
              <dgm:constr type="h" for="ch" forName="childText_4" refType="h" refFor="ch" refForName="accentShape_4"/>
              <dgm:constr type="l" for="ch" forName="childText_5" refType="w" fact="0.6432"/>
              <dgm:constr type="t" for="ch" forName="childText_5" refType="h" fact="0.4"/>
              <dgm:constr type="w" for="ch" forName="childText_5" refType="w" refFor="ch" refForName="accentShape_5" fact="0.7"/>
              <dgm:constr type="h" for="ch" forName="childText_5" refType="h" refFor="ch" refForName="accentShape_5"/>
              <dgm:constr type="l" for="ch" forName="childText_6" refType="w" fact="0.8056"/>
              <dgm:constr type="t" for="ch" forName="childText_6" refType="h" fact="0.5"/>
              <dgm:constr type="w" for="ch" forName="childText_6" refType="w" refFor="ch" refForName="accentShape_6" fact="0.7"/>
              <dgm:constr type="h" for="ch" forName="childText_6" refType="h" refFor="ch" refForName="accentShape_6"/>
              <dgm:constr type="l" for="ch" forName="parentText_1" refType="w" fact="0.104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2653"/>
              <dgm:constr type="t" for="ch" forName="parentText_2" refType="h" fact="0.1"/>
              <dgm:constr type="w" for="ch" forName="parentText_2" refType="w" refFor="ch" refForName="accentShape_2" fact="0.26"/>
              <dgm:constr type="h" for="ch" forName="parentText_2" refType="h" refFor="ch" refForName="accentShape_2" fact="0.9"/>
              <dgm:constr type="l" for="ch" forName="parentText_3" refType="w" fact="0.4261"/>
              <dgm:constr type="t" for="ch" forName="parentText_3" refType="h" fact="0.2"/>
              <dgm:constr type="w" for="ch" forName="parentText_3" refType="w" refFor="ch" refForName="accentShape_3" fact="0.26"/>
              <dgm:constr type="h" for="ch" forName="parentText_3" refType="h" refFor="ch" refForName="accentShape_3" fact="0.9"/>
              <dgm:constr type="l" for="ch" forName="parentText_4" refType="w" fact="0.5869"/>
              <dgm:constr type="t" for="ch" forName="parentText_4" refType="h" fact="0.3"/>
              <dgm:constr type="w" for="ch" forName="parentText_4" refType="w" refFor="ch" refForName="accentShape_4" fact="0.26"/>
              <dgm:constr type="h" for="ch" forName="parentText_4" refType="h" refFor="ch" refForName="accentShape_4" fact="0.9"/>
              <dgm:constr type="l" for="ch" forName="parentText_5" refType="w" fact="0.7477"/>
              <dgm:constr type="t" for="ch" forName="parentText_5" refType="h" fact="0.4"/>
              <dgm:constr type="w" for="ch" forName="parentText_5" refType="w" refFor="ch" refForName="accentShape_5" fact="0.26"/>
              <dgm:constr type="h" for="ch" forName="parentText_5" refType="h" refFor="ch" refForName="accentShape_5" fact="0.9"/>
              <dgm:constr type="l" for="ch" forName="parentText_6" refType="w" fact="0.9101"/>
              <dgm:constr type="t" for="ch" forName="parentText_6" refType="h" fact="0.5"/>
              <dgm:constr type="w" for="ch" forName="parentText_6" refType="w" refFor="ch" refForName="accentShape_6" fact="0.26"/>
              <dgm:constr type="h" for="ch" forName="parentText_6" refType="h" refFor="ch" refForName="accentShape_6" fact="0.9"/>
            </dgm:constrLst>
          </dgm:if>
          <dgm:else name="Name25">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l" for="ch" forName="accentShape_6" refType="w" fact="0"/>
              <dgm:constr type="t" for="ch" forName="accentShape_1" refType="h" fact="0"/>
              <dgm:constr type="w" for="ch" forName="accentShape_1" refType="w" fact="0.1473"/>
              <dgm:constr type="h" for="ch" forName="accentShape_1" refType="h"/>
              <dgm:constr type="l" for="ch" forName="accentShape_5" refType="w" fact="0.1608"/>
              <dgm:constr type="t" for="ch" forName="accentShape_2" refType="h" fact="0.1"/>
              <dgm:constr type="w" for="ch" forName="accentShape_2" refType="w" fact="0.1473"/>
              <dgm:constr type="h" for="ch" forName="accentShape_2" refType="h" fact="0.9"/>
              <dgm:constr type="l" for="ch" forName="accentShape_4" refType="w" fact="0.3216"/>
              <dgm:constr type="t" for="ch" forName="accentShape_3" refType="h" fact="0.2"/>
              <dgm:constr type="w" for="ch" forName="accentShape_3" refType="w" fact="0.1473"/>
              <dgm:constr type="h" for="ch" forName="accentShape_3" refType="h" fact="0.8"/>
              <dgm:constr type="l" for="ch" forName="accentShape_3" refType="w" fact="0.4824"/>
              <dgm:constr type="t" for="ch" forName="accentShape_4" refType="h" fact="0.3"/>
              <dgm:constr type="w" for="ch" forName="accentShape_4" refType="w" fact="0.1473"/>
              <dgm:constr type="h" for="ch" forName="accentShape_4" refType="h" fact="0.7"/>
              <dgm:constr type="l" for="ch" forName="accentShape_2" refType="w" fact="0.6432"/>
              <dgm:constr type="t" for="ch" forName="accentShape_5" refType="h" fact="0.4"/>
              <dgm:constr type="w" for="ch" forName="accentShape_5" refType="w" fact="0.1473"/>
              <dgm:constr type="h" for="ch" forName="accentShape_5" refType="h" fact="0.6"/>
              <dgm:constr type="l" for="ch" forName="accentShape_1" refType="w" fact="0.8056"/>
              <dgm:constr type="t" for="ch" forName="accentShape_6" refType="h" fact="0.5"/>
              <dgm:constr type="w" for="ch" forName="accentShape_6" refType="w" fact="0.1473"/>
              <dgm:constr type="h" for="ch" forName="accentShape_6" refType="h" fact="0.5"/>
              <dgm:constr type="l" for="ch" forName="childText_6"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5" refType="w" fact="0.1608"/>
              <dgm:constr type="t" for="ch" forName="childText_2" refType="h" fact="0.1"/>
              <dgm:constr type="w" for="ch" forName="childText_2" refType="w" refFor="ch" refForName="accentShape_2" fact="0.7"/>
              <dgm:constr type="h" for="ch" forName="childText_2" refType="h" refFor="ch" refForName="accentShape_2"/>
              <dgm:constr type="l" for="ch" forName="childText_4" refType="w" fact="0.3216"/>
              <dgm:constr type="t" for="ch" forName="childText_3" refType="h" fact="0.2"/>
              <dgm:constr type="w" for="ch" forName="childText_3" refType="w" refFor="ch" refForName="accentShape_3" fact="0.7"/>
              <dgm:constr type="h" for="ch" forName="childText_3" refType="h" refFor="ch" refForName="accentShape_3"/>
              <dgm:constr type="l" for="ch" forName="childText_3" refType="w" fact="0.4824"/>
              <dgm:constr type="t" for="ch" forName="childText_4" refType="h" fact="0.3"/>
              <dgm:constr type="w" for="ch" forName="childText_4" refType="w" refFor="ch" refForName="accentShape_4" fact="0.7"/>
              <dgm:constr type="h" for="ch" forName="childText_4" refType="h" refFor="ch" refForName="accentShape_4"/>
              <dgm:constr type="l" for="ch" forName="childText_2" refType="w" fact="0.6432"/>
              <dgm:constr type="t" for="ch" forName="childText_5" refType="h" fact="0.4"/>
              <dgm:constr type="w" for="ch" forName="childText_5" refType="w" refFor="ch" refForName="accentShape_5" fact="0.7"/>
              <dgm:constr type="h" for="ch" forName="childText_5" refType="h" refFor="ch" refForName="accentShape_5"/>
              <dgm:constr type="l" for="ch" forName="childText_1" refType="w" fact="0.8056"/>
              <dgm:constr type="t" for="ch" forName="childText_6" refType="h" fact="0.5"/>
              <dgm:constr type="w" for="ch" forName="childText_6" refType="w" refFor="ch" refForName="accentShape_6" fact="0.7"/>
              <dgm:constr type="h" for="ch" forName="childText_6" refType="h" refFor="ch" refForName="accentShape_6"/>
              <dgm:constr type="l" for="ch" forName="parentText_6" refType="w" fact="0.104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5" refType="w" fact="0.2653"/>
              <dgm:constr type="t" for="ch" forName="parentText_2" refType="h" fact="0.1"/>
              <dgm:constr type="w" for="ch" forName="parentText_2" refType="w" refFor="ch" refForName="accentShape_2" fact="0.26"/>
              <dgm:constr type="h" for="ch" forName="parentText_2" refType="h" refFor="ch" refForName="accentShape_2" fact="0.9"/>
              <dgm:constr type="l" for="ch" forName="parentText_4" refType="w" fact="0.4261"/>
              <dgm:constr type="t" for="ch" forName="parentText_3" refType="h" fact="0.2"/>
              <dgm:constr type="w" for="ch" forName="parentText_3" refType="w" refFor="ch" refForName="accentShape_3" fact="0.26"/>
              <dgm:constr type="h" for="ch" forName="parentText_3" refType="h" refFor="ch" refForName="accentShape_3" fact="0.9"/>
              <dgm:constr type="l" for="ch" forName="parentText_3" refType="w" fact="0.5869"/>
              <dgm:constr type="t" for="ch" forName="parentText_4" refType="h" fact="0.3"/>
              <dgm:constr type="w" for="ch" forName="parentText_4" refType="w" refFor="ch" refForName="accentShape_4" fact="0.26"/>
              <dgm:constr type="h" for="ch" forName="parentText_4" refType="h" refFor="ch" refForName="accentShape_4" fact="0.9"/>
              <dgm:constr type="l" for="ch" forName="parentText_2" refType="w" fact="0.7477"/>
              <dgm:constr type="t" for="ch" forName="parentText_5" refType="h" fact="0.4"/>
              <dgm:constr type="w" for="ch" forName="parentText_5" refType="w" refFor="ch" refForName="accentShape_5" fact="0.26"/>
              <dgm:constr type="h" for="ch" forName="parentText_5" refType="h" refFor="ch" refForName="accentShape_5" fact="0.9"/>
              <dgm:constr type="l" for="ch" forName="parentText_1" refType="w" fact="0.9101"/>
              <dgm:constr type="t" for="ch" forName="parentText_6" refType="h" fact="0.5"/>
              <dgm:constr type="w" for="ch" forName="parentText_6" refType="w" refFor="ch" refForName="accentShape_6" fact="0.26"/>
              <dgm:constr type="h" for="ch" forName="parentText_6" refType="h" refFor="ch" refForName="accentShape_6" fact="0.9"/>
            </dgm:constrLst>
          </dgm:else>
        </dgm:choose>
      </dgm:if>
      <dgm:else name="Name26">
        <dgm:alg type="composite">
          <dgm:param type="ar" val="2.7874"/>
        </dgm:alg>
        <dgm:shape xmlns:r="http://schemas.openxmlformats.org/officeDocument/2006/relationships" r:blip="">
          <dgm:adjLst/>
        </dgm:shape>
        <dgm:choose name="Name27">
          <dgm:if name="Name28"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7"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7"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7"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7"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7"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childText_7" refType="primFontSz" refFor="des" refForName="parentText_6" op="lte"/>
              <dgm:constr type="primFontSz" for="des" forName="childText_1" refType="primFontSz" refFor="des" refForName="parentText_7" op="lte"/>
              <dgm:constr type="primFontSz" for="des" forName="childText_2" refType="primFontSz" refFor="des" refForName="parentText_7" op="lte"/>
              <dgm:constr type="primFontSz" for="des" forName="childText_3" refType="primFontSz" refFor="des" refForName="parentText_7" op="lte"/>
              <dgm:constr type="primFontSz" for="des" forName="childText_4" refType="primFontSz" refFor="des" refForName="parentText_7" op="lte"/>
              <dgm:constr type="primFontSz" for="des" forName="childText_5" refType="primFontSz" refFor="des" refForName="parentText_7" op="lte"/>
              <dgm:constr type="primFontSz" for="des" forName="childText_6" refType="primFontSz" refFor="des" refForName="parentText_7" op="lte"/>
              <dgm:constr type="primFontSz" for="des" forName="childText_7" refType="primFontSz" refFor="des" refForName="parentText_7"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parentText_7"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primFontSz" for="des" forName="childText_7" refType="primFontSz" refFor="des" refForName="childText_1" op="equ"/>
              <dgm:constr type="l" for="ch" forName="accentShape_1" refType="w" fact="0"/>
              <dgm:constr type="t" for="ch" forName="accentShape_1" refType="h" fact="0"/>
              <dgm:constr type="w" for="ch" forName="accentShape_1" refType="w" fact="0.1269"/>
              <dgm:constr type="h" for="ch" forName="accentShape_1" refType="h"/>
              <dgm:constr type="l" for="ch" forName="accentShape_2" refType="w" fact="0.1385"/>
              <dgm:constr type="t" for="ch" forName="accentShape_2" refType="h" fact="0.0833"/>
              <dgm:constr type="w" for="ch" forName="accentShape_2" refType="w" fact="0.1269"/>
              <dgm:constr type="h" for="ch" forName="accentShape_2" refType="h" fact="0.9165"/>
              <dgm:constr type="l" for="ch" forName="accentShape_3" refType="w" fact="0.277"/>
              <dgm:constr type="t" for="ch" forName="accentShape_3" refType="h" fact="0.1666"/>
              <dgm:constr type="w" for="ch" forName="accentShape_3" refType="w" fact="0.1269"/>
              <dgm:constr type="h" for="ch" forName="accentShape_3" refType="h" fact="0.8332"/>
              <dgm:constr type="l" for="ch" forName="accentShape_4" refType="w" fact="0.4155"/>
              <dgm:constr type="t" for="ch" forName="accentShape_4" refType="h" fact="0.2499"/>
              <dgm:constr type="w" for="ch" forName="accentShape_4" refType="w" fact="0.1269"/>
              <dgm:constr type="h" for="ch" forName="accentShape_4" refType="h" fact="0.7499"/>
              <dgm:constr type="l" for="ch" forName="accentShape_5" refType="w" fact="0.5539"/>
              <dgm:constr type="t" for="ch" forName="accentShape_5" refType="h" fact="0.3332"/>
              <dgm:constr type="w" for="ch" forName="accentShape_5" refType="w" fact="0.1269"/>
              <dgm:constr type="h" for="ch" forName="accentShape_5" refType="h" fact="0.6666"/>
              <dgm:constr type="l" for="ch" forName="accentShape_6" refType="w" fact="0.6938"/>
              <dgm:constr type="t" for="ch" forName="accentShape_6" refType="h" fact="0.4165"/>
              <dgm:constr type="w" for="ch" forName="accentShape_6" refType="w" fact="0.1269"/>
              <dgm:constr type="h" for="ch" forName="accentShape_6" refType="h" fact="0.5833"/>
              <dgm:constr type="l" for="ch" forName="accentShape_7" refType="w" fact="0.8326"/>
              <dgm:constr type="t" for="ch" forName="accentShape_7" refType="h" fact="0.5"/>
              <dgm:constr type="w" for="ch" forName="accentShape_7" refType="w" fact="0.1269"/>
              <dgm:constr type="h" for="ch" forName="accentShape_7" refType="h" fact="0.5"/>
              <dgm:constr type="l" for="ch" forName="parentText_1" refType="w" fact="0.0888"/>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2273"/>
              <dgm:constr type="t" for="ch" forName="parentText_2" refType="h" fact="0.0833"/>
              <dgm:constr type="w" for="ch" forName="parentText_2" refType="w" refFor="ch" refForName="accentShape_2" fact="0.26"/>
              <dgm:constr type="h" for="ch" forName="parentText_2" refType="h" refFor="ch" refForName="accentShape_2" fact="0.9"/>
              <dgm:constr type="l" for="ch" forName="parentText_3" refType="w" fact="0.36583"/>
              <dgm:constr type="t" for="ch" forName="parentText_3" refType="h" fact="0.1666"/>
              <dgm:constr type="w" for="ch" forName="parentText_3" refType="w" refFor="ch" refForName="accentShape_3" fact="0.26"/>
              <dgm:constr type="h" for="ch" forName="parentText_3" refType="h" refFor="ch" refForName="accentShape_3" fact="0.9"/>
              <dgm:constr type="l" for="ch" forName="parentText_4" refType="w" fact="0.5043"/>
              <dgm:constr type="t" for="ch" forName="parentText_4" refType="h" fact="0.2499"/>
              <dgm:constr type="w" for="ch" forName="parentText_4" refType="w" refFor="ch" refForName="accentShape_4" fact="0.26"/>
              <dgm:constr type="h" for="ch" forName="parentText_4" refType="h" refFor="ch" refForName="accentShape_4" fact="0.9"/>
              <dgm:constr type="l" for="ch" forName="parentText_5" refType="w" fact="0.6427"/>
              <dgm:constr type="t" for="ch" forName="parentText_5" refType="h" fact="0.3332"/>
              <dgm:constr type="w" for="ch" forName="parentText_5" refType="w" refFor="ch" refForName="accentShape_5" fact="0.26"/>
              <dgm:constr type="h" for="ch" forName="parentText_5" refType="h" refFor="ch" refForName="accentShape_5" fact="0.9"/>
              <dgm:constr type="l" for="ch" forName="parentText_6" refType="w" fact="0.78263"/>
              <dgm:constr type="t" for="ch" forName="parentText_6" refType="h" fact="0.4165"/>
              <dgm:constr type="w" for="ch" forName="parentText_6" refType="w" refFor="ch" refForName="accentShape_6" fact="0.26"/>
              <dgm:constr type="h" for="ch" forName="parentText_6" refType="h" refFor="ch" refForName="accentShape_6" fact="0.9"/>
              <dgm:constr type="l" for="ch" forName="parentText_7" refType="w" fact="0.92143"/>
              <dgm:constr type="t" for="ch" forName="parentText_7" refType="h" fact="0.5"/>
              <dgm:constr type="w" for="ch" forName="parentText_7" refType="w" refFor="ch" refForName="accentShape_7" fact="0.26"/>
              <dgm:constr type="h" for="ch" forName="parentText_7" refType="h" refFor="ch" refForName="accentShape_7" fact="0.9"/>
              <dgm:constr type="l" for="ch" forName="childText_1"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2" refType="w" fact="0.1385"/>
              <dgm:constr type="t" for="ch" forName="childText_2" refType="h" fact="0.0833"/>
              <dgm:constr type="w" for="ch" forName="childText_2" refType="w" refFor="ch" refForName="accentShape_2" fact="0.7"/>
              <dgm:constr type="h" for="ch" forName="childText_2" refType="h" refFor="ch" refForName="accentShape_2"/>
              <dgm:constr type="l" for="ch" forName="childText_3" refType="w" fact="0.277"/>
              <dgm:constr type="t" for="ch" forName="childText_3" refType="h" fact="0.1666"/>
              <dgm:constr type="w" for="ch" forName="childText_3" refType="w" refFor="ch" refForName="accentShape_3" fact="0.7"/>
              <dgm:constr type="h" for="ch" forName="childText_3" refType="h" refFor="ch" refForName="accentShape_3"/>
              <dgm:constr type="l" for="ch" forName="childText_4" refType="w" fact="0.4155"/>
              <dgm:constr type="t" for="ch" forName="childText_4" refType="h" fact="0.2499"/>
              <dgm:constr type="w" for="ch" forName="childText_4" refType="w" refFor="ch" refForName="accentShape_4" fact="0.7"/>
              <dgm:constr type="h" for="ch" forName="childText_4" refType="h" refFor="ch" refForName="accentShape_4"/>
              <dgm:constr type="l" for="ch" forName="childText_5" refType="w" fact="0.5539"/>
              <dgm:constr type="t" for="ch" forName="childText_5" refType="h" fact="0.3332"/>
              <dgm:constr type="w" for="ch" forName="childText_5" refType="w" refFor="ch" refForName="accentShape_5" fact="0.7"/>
              <dgm:constr type="h" for="ch" forName="childText_5" refType="h" refFor="ch" refForName="accentShape_5"/>
              <dgm:constr type="l" for="ch" forName="childText_6" refType="w" fact="0.6938"/>
              <dgm:constr type="t" for="ch" forName="childText_6" refType="h" fact="0.4165"/>
              <dgm:constr type="w" for="ch" forName="childText_6" refType="w" refFor="ch" refForName="accentShape_6" fact="0.7"/>
              <dgm:constr type="h" for="ch" forName="childText_6" refType="h" refFor="ch" refForName="accentShape_6"/>
              <dgm:constr type="l" for="ch" forName="childText_7" refType="w" fact="0.8326"/>
              <dgm:constr type="t" for="ch" forName="childText_7" refType="h" fact="0.5"/>
              <dgm:constr type="w" for="ch" forName="childText_7" refType="w" refFor="ch" refForName="accentShape_7" fact="0.7"/>
              <dgm:constr type="h" for="ch" forName="childText_7" refType="h" refFor="ch" refForName="accentShape_7"/>
            </dgm:constrLst>
          </dgm:if>
          <dgm:else name="Name29">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7"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7"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7"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7"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7"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childText_7" refType="primFontSz" refFor="des" refForName="parentText_6" op="lte"/>
              <dgm:constr type="primFontSz" for="des" forName="childText_1" refType="primFontSz" refFor="des" refForName="parentText_7" op="lte"/>
              <dgm:constr type="primFontSz" for="des" forName="childText_2" refType="primFontSz" refFor="des" refForName="parentText_7" op="lte"/>
              <dgm:constr type="primFontSz" for="des" forName="childText_3" refType="primFontSz" refFor="des" refForName="parentText_7" op="lte"/>
              <dgm:constr type="primFontSz" for="des" forName="childText_4" refType="primFontSz" refFor="des" refForName="parentText_7" op="lte"/>
              <dgm:constr type="primFontSz" for="des" forName="childText_5" refType="primFontSz" refFor="des" refForName="parentText_7" op="lte"/>
              <dgm:constr type="primFontSz" for="des" forName="childText_6" refType="primFontSz" refFor="des" refForName="parentText_7" op="lte"/>
              <dgm:constr type="primFontSz" for="des" forName="childText_7" refType="primFontSz" refFor="des" refForName="parentText_7"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parentText_7"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primFontSz" for="des" forName="childText_7" refType="primFontSz" refFor="des" refForName="childText_1" op="equ"/>
              <dgm:constr type="l" for="ch" forName="accentShape_7" refType="w" fact="0"/>
              <dgm:constr type="t" for="ch" forName="accentShape_1" refType="h" fact="0"/>
              <dgm:constr type="w" for="ch" forName="accentShape_1" refType="w" fact="0.1269"/>
              <dgm:constr type="h" for="ch" forName="accentShape_1" refType="h"/>
              <dgm:constr type="l" for="ch" forName="accentShape_6" refType="w" fact="0.1385"/>
              <dgm:constr type="t" for="ch" forName="accentShape_2" refType="h" fact="0.0833"/>
              <dgm:constr type="w" for="ch" forName="accentShape_2" refType="w" fact="0.1269"/>
              <dgm:constr type="h" for="ch" forName="accentShape_2" refType="h" fact="0.9165"/>
              <dgm:constr type="l" for="ch" forName="accentShape_5" refType="w" fact="0.277"/>
              <dgm:constr type="t" for="ch" forName="accentShape_3" refType="h" fact="0.1666"/>
              <dgm:constr type="w" for="ch" forName="accentShape_3" refType="w" fact="0.1269"/>
              <dgm:constr type="h" for="ch" forName="accentShape_3" refType="h" fact="0.8332"/>
              <dgm:constr type="l" for="ch" forName="accentShape_4" refType="w" fact="0.4155"/>
              <dgm:constr type="t" for="ch" forName="accentShape_4" refType="h" fact="0.2499"/>
              <dgm:constr type="w" for="ch" forName="accentShape_4" refType="w" fact="0.1269"/>
              <dgm:constr type="h" for="ch" forName="accentShape_4" refType="h" fact="0.7499"/>
              <dgm:constr type="l" for="ch" forName="accentShape_3" refType="w" fact="0.5539"/>
              <dgm:constr type="t" for="ch" forName="accentShape_5" refType="h" fact="0.3332"/>
              <dgm:constr type="w" for="ch" forName="accentShape_5" refType="w" fact="0.1269"/>
              <dgm:constr type="h" for="ch" forName="accentShape_5" refType="h" fact="0.6666"/>
              <dgm:constr type="l" for="ch" forName="accentShape_2" refType="w" fact="0.6938"/>
              <dgm:constr type="t" for="ch" forName="accentShape_6" refType="h" fact="0.4165"/>
              <dgm:constr type="w" for="ch" forName="accentShape_6" refType="w" fact="0.1269"/>
              <dgm:constr type="h" for="ch" forName="accentShape_6" refType="h" fact="0.5833"/>
              <dgm:constr type="l" for="ch" forName="accentShape_1" refType="w" fact="0.8326"/>
              <dgm:constr type="t" for="ch" forName="accentShape_7" refType="h" fact="0.5"/>
              <dgm:constr type="w" for="ch" forName="accentShape_7" refType="w" fact="0.1269"/>
              <dgm:constr type="h" for="ch" forName="accentShape_7" refType="h" fact="0.5"/>
              <dgm:constr type="l" for="ch" forName="parentText_7" refType="w" fact="0.0888"/>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6" refType="w" fact="0.2273"/>
              <dgm:constr type="t" for="ch" forName="parentText_2" refType="h" fact="0.0833"/>
              <dgm:constr type="w" for="ch" forName="parentText_2" refType="w" refFor="ch" refForName="accentShape_2" fact="0.26"/>
              <dgm:constr type="h" for="ch" forName="parentText_2" refType="h" refFor="ch" refForName="accentShape_2" fact="0.9"/>
              <dgm:constr type="l" for="ch" forName="parentText_5" refType="w" fact="0.36583"/>
              <dgm:constr type="t" for="ch" forName="parentText_3" refType="h" fact="0.1666"/>
              <dgm:constr type="w" for="ch" forName="parentText_3" refType="w" refFor="ch" refForName="accentShape_3" fact="0.26"/>
              <dgm:constr type="h" for="ch" forName="parentText_3" refType="h" refFor="ch" refForName="accentShape_3" fact="0.9"/>
              <dgm:constr type="l" for="ch" forName="parentText_4" refType="w" fact="0.5043"/>
              <dgm:constr type="t" for="ch" forName="parentText_4" refType="h" fact="0.2499"/>
              <dgm:constr type="w" for="ch" forName="parentText_4" refType="w" refFor="ch" refForName="accentShape_4" fact="0.26"/>
              <dgm:constr type="h" for="ch" forName="parentText_4" refType="h" refFor="ch" refForName="accentShape_4" fact="0.9"/>
              <dgm:constr type="l" for="ch" forName="parentText_3" refType="w" fact="0.6427"/>
              <dgm:constr type="t" for="ch" forName="parentText_5" refType="h" fact="0.3332"/>
              <dgm:constr type="w" for="ch" forName="parentText_5" refType="w" refFor="ch" refForName="accentShape_5" fact="0.26"/>
              <dgm:constr type="h" for="ch" forName="parentText_5" refType="h" refFor="ch" refForName="accentShape_5" fact="0.9"/>
              <dgm:constr type="l" for="ch" forName="parentText_2" refType="w" fact="0.78263"/>
              <dgm:constr type="t" for="ch" forName="parentText_6" refType="h" fact="0.4165"/>
              <dgm:constr type="w" for="ch" forName="parentText_6" refType="w" refFor="ch" refForName="accentShape_6" fact="0.26"/>
              <dgm:constr type="h" for="ch" forName="parentText_6" refType="h" refFor="ch" refForName="accentShape_6" fact="0.9"/>
              <dgm:constr type="l" for="ch" forName="parentText_1" refType="w" fact="0.92143"/>
              <dgm:constr type="t" for="ch" forName="parentText_7" refType="h" fact="0.5"/>
              <dgm:constr type="w" for="ch" forName="parentText_7" refType="w" refFor="ch" refForName="accentShape_7" fact="0.26"/>
              <dgm:constr type="h" for="ch" forName="parentText_7" refType="h" refFor="ch" refForName="accentShape_7" fact="0.9"/>
              <dgm:constr type="l" for="ch" forName="childText_7"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6" refType="w" fact="0.1385"/>
              <dgm:constr type="t" for="ch" forName="childText_2" refType="h" fact="0.0833"/>
              <dgm:constr type="w" for="ch" forName="childText_2" refType="w" refFor="ch" refForName="accentShape_2" fact="0.7"/>
              <dgm:constr type="h" for="ch" forName="childText_2" refType="h" refFor="ch" refForName="accentShape_2"/>
              <dgm:constr type="l" for="ch" forName="childText_5" refType="w" fact="0.277"/>
              <dgm:constr type="t" for="ch" forName="childText_3" refType="h" fact="0.1666"/>
              <dgm:constr type="w" for="ch" forName="childText_3" refType="w" refFor="ch" refForName="accentShape_3" fact="0.7"/>
              <dgm:constr type="h" for="ch" forName="childText_3" refType="h" refFor="ch" refForName="accentShape_3"/>
              <dgm:constr type="l" for="ch" forName="childText_4" refType="w" fact="0.4155"/>
              <dgm:constr type="t" for="ch" forName="childText_4" refType="h" fact="0.2499"/>
              <dgm:constr type="w" for="ch" forName="childText_4" refType="w" refFor="ch" refForName="accentShape_4" fact="0.7"/>
              <dgm:constr type="h" for="ch" forName="childText_4" refType="h" refFor="ch" refForName="accentShape_4"/>
              <dgm:constr type="l" for="ch" forName="childText_3" refType="w" fact="0.5539"/>
              <dgm:constr type="t" for="ch" forName="childText_5" refType="h" fact="0.3332"/>
              <dgm:constr type="w" for="ch" forName="childText_5" refType="w" refFor="ch" refForName="accentShape_5" fact="0.7"/>
              <dgm:constr type="h" for="ch" forName="childText_5" refType="h" refFor="ch" refForName="accentShape_5"/>
              <dgm:constr type="l" for="ch" forName="childText_2" refType="w" fact="0.6938"/>
              <dgm:constr type="t" for="ch" forName="childText_6" refType="h" fact="0.4165"/>
              <dgm:constr type="w" for="ch" forName="childText_6" refType="w" refFor="ch" refForName="accentShape_6" fact="0.7"/>
              <dgm:constr type="h" for="ch" forName="childText_6" refType="h" refFor="ch" refForName="accentShape_6"/>
              <dgm:constr type="l" for="ch" forName="childText_1" refType="w" fact="0.8326"/>
              <dgm:constr type="t" for="ch" forName="childText_7" refType="h" fact="0.5"/>
              <dgm:constr type="w" for="ch" forName="childText_7" refType="w" refFor="ch" refForName="accentShape_7" fact="0.7"/>
              <dgm:constr type="h" for="ch" forName="childText_7" refType="h" refFor="ch" refForName="accentShape_7"/>
            </dgm:constrLst>
          </dgm:else>
        </dgm:choose>
      </dgm:else>
    </dgm:choose>
    <dgm:forEach name="wrapper" axis="self" ptType="parTrans">
      <dgm:forEach name="accentRepeat" axis="self">
        <dgm:layoutNode name="imageRepeatNode" styleLbl="node1">
          <dgm:alg type="sp"/>
          <dgm:shape xmlns:r="http://schemas.openxmlformats.org/officeDocument/2006/relationships" type="rect" r:blip="" zOrderOff="-10">
            <dgm:adjLst/>
          </dgm:shape>
          <dgm:presOf axis="self"/>
        </dgm:layoutNode>
      </dgm:forEach>
    </dgm:forEach>
    <dgm:forEach name="Name30" axis="ch" ptType="node" cnt="1">
      <dgm:layoutNode name="parentText_1" styleLbl="node1">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1" styleLbl="node1">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1">
        <dgm:alg type="sp"/>
        <dgm:shape xmlns:r="http://schemas.openxmlformats.org/officeDocument/2006/relationships" r:blip="">
          <dgm:adjLst/>
        </dgm:shape>
        <dgm:presOf/>
        <dgm:constrLst/>
        <dgm:forEach name="Name31" ref="accentRepeat"/>
      </dgm:layoutNode>
    </dgm:forEach>
    <dgm:forEach name="Name32" axis="ch" ptType="node" st="2" cnt="1">
      <dgm:layoutNode name="parentText_2">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2">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2">
        <dgm:alg type="sp"/>
        <dgm:shape xmlns:r="http://schemas.openxmlformats.org/officeDocument/2006/relationships" r:blip="">
          <dgm:adjLst/>
        </dgm:shape>
        <dgm:presOf/>
        <dgm:constrLst/>
        <dgm:forEach name="Name33" ref="accentRepeat"/>
      </dgm:layoutNode>
    </dgm:forEach>
    <dgm:forEach name="Name34" axis="ch" ptType="node" st="3" cnt="1">
      <dgm:layoutNode name="parentText_3">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3">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3">
        <dgm:alg type="sp"/>
        <dgm:shape xmlns:r="http://schemas.openxmlformats.org/officeDocument/2006/relationships" r:blip="">
          <dgm:adjLst/>
        </dgm:shape>
        <dgm:presOf/>
        <dgm:constrLst/>
        <dgm:forEach name="Name35" ref="accentRepeat"/>
      </dgm:layoutNode>
    </dgm:forEach>
    <dgm:forEach name="Name36" axis="ch" ptType="node" st="4" cnt="1">
      <dgm:layoutNode name="parentText_4">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4">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4">
        <dgm:alg type="sp"/>
        <dgm:shape xmlns:r="http://schemas.openxmlformats.org/officeDocument/2006/relationships" r:blip="">
          <dgm:adjLst/>
        </dgm:shape>
        <dgm:presOf/>
        <dgm:constrLst/>
        <dgm:forEach name="Name37" ref="accentRepeat"/>
      </dgm:layoutNode>
    </dgm:forEach>
    <dgm:forEach name="Name38" axis="ch" ptType="node" st="5" cnt="1">
      <dgm:layoutNode name="parentText_5">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5">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5">
        <dgm:alg type="sp"/>
        <dgm:shape xmlns:r="http://schemas.openxmlformats.org/officeDocument/2006/relationships" r:blip="">
          <dgm:adjLst/>
        </dgm:shape>
        <dgm:presOf/>
        <dgm:constrLst/>
        <dgm:forEach name="Name39" ref="accentRepeat"/>
      </dgm:layoutNode>
    </dgm:forEach>
    <dgm:forEach name="Name40" axis="ch" ptType="node" st="6" cnt="1">
      <dgm:layoutNode name="parentText_6">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layoutNode name="childText_6">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6">
        <dgm:alg type="sp"/>
        <dgm:shape xmlns:r="http://schemas.openxmlformats.org/officeDocument/2006/relationships" r:blip="">
          <dgm:adjLst/>
        </dgm:shape>
        <dgm:presOf/>
        <dgm:constrLst/>
        <dgm:forEach name="Name41" ref="accentRepeat"/>
      </dgm:layoutNode>
    </dgm:forEach>
    <dgm:forEach name="Name42" axis="ch" ptType="node" st="7" cnt="1">
      <dgm:layoutNode name="parentText_7">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layoutNode name="childText_7">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7">
        <dgm:alg type="sp"/>
        <dgm:shape xmlns:r="http://schemas.openxmlformats.org/officeDocument/2006/relationships" r:blip="">
          <dgm:adjLst/>
        </dgm:shape>
        <dgm:presOf/>
        <dgm:constrLst/>
        <dgm:forEach name="Name43"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2AE815-7003-4B3B-98AC-35B2133CC9D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7517CA52-A412-42D1-8DDA-32D03BAC5A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37D934-DE40-4230-B955-D4C2CE594BAC}" type="datetimeFigureOut">
              <a:rPr lang="en-IN" smtClean="0"/>
              <a:t>29/09/23</a:t>
            </a:fld>
            <a:endParaRPr lang="en-IN"/>
          </a:p>
        </p:txBody>
      </p:sp>
      <p:sp>
        <p:nvSpPr>
          <p:cNvPr id="4" name="Footer Placeholder 3">
            <a:extLst>
              <a:ext uri="{FF2B5EF4-FFF2-40B4-BE49-F238E27FC236}">
                <a16:creationId xmlns:a16="http://schemas.microsoft.com/office/drawing/2014/main" id="{E081BE10-D32E-4AFD-8F31-0698B3A59C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10A8C90-6762-4113-A21A-E7CF00CD22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BC7F21-F3B6-4F35-92A5-8A7B326FFA9F}" type="slidenum">
              <a:rPr lang="en-IN" smtClean="0"/>
              <a:t>‹#›</a:t>
            </a:fld>
            <a:endParaRPr lang="en-IN"/>
          </a:p>
        </p:txBody>
      </p:sp>
    </p:spTree>
    <p:extLst>
      <p:ext uri="{BB962C8B-B14F-4D97-AF65-F5344CB8AC3E}">
        <p14:creationId xmlns:p14="http://schemas.microsoft.com/office/powerpoint/2010/main" val="33242120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DB7BCF-8791-4D7A-86D8-A673370EBC74}" type="datetimeFigureOut">
              <a:rPr lang="en-US" smtClean="0"/>
              <a:t>9/29/23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EB459F-74F5-4F5C-9564-97DCDABA4DC1}" type="slidenum">
              <a:rPr lang="en-US" smtClean="0"/>
              <a:t>‹#›</a:t>
            </a:fld>
            <a:endParaRPr lang="en-US"/>
          </a:p>
        </p:txBody>
      </p:sp>
    </p:spTree>
    <p:extLst>
      <p:ext uri="{BB962C8B-B14F-4D97-AF65-F5344CB8AC3E}">
        <p14:creationId xmlns:p14="http://schemas.microsoft.com/office/powerpoint/2010/main" val="3602406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2F91D-5567-442C-B014-2547046347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24BBA8-8B40-48D2-944C-09BAE91D37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p:txBody>
          <a:bodyPr/>
          <a:lstStyle/>
          <a:p>
            <a:fld id="{516E5C65-A6A4-4D7E-A8A9-35240D7FED8F}" type="datetimeFigureOut">
              <a:rPr lang="en-US" smtClean="0"/>
              <a:t>9/29/23</a:t>
            </a:fld>
            <a:endParaRPr lang="en-US"/>
          </a:p>
        </p:txBody>
      </p:sp>
      <p:sp>
        <p:nvSpPr>
          <p:cNvPr id="5" name="Footer Placeholder 4">
            <a:extLst>
              <a:ext uri="{FF2B5EF4-FFF2-40B4-BE49-F238E27FC236}">
                <a16:creationId xmlns:a16="http://schemas.microsoft.com/office/drawing/2014/main" id="{217A9FC3-E0C2-4949-9D7A-193075E73E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D943AB-A2BA-4E7E-9171-5D2878D62998}"/>
              </a:ext>
            </a:extLst>
          </p:cNvPr>
          <p:cNvSpPr>
            <a:spLocks noGrp="1"/>
          </p:cNvSpPr>
          <p:nvPr>
            <p:ph type="sldNum" sz="quarter" idx="12"/>
          </p:nvPr>
        </p:nvSpPr>
        <p:spPr/>
        <p:txBody>
          <a:bodyPr/>
          <a:lstStyle/>
          <a:p>
            <a:fld id="{7F7FEF7F-D85A-4201-B820-A0FEA3130C3A}" type="slidenum">
              <a:rPr lang="en-US" smtClean="0"/>
              <a:t>‹#›</a:t>
            </a:fld>
            <a:endParaRPr lang="en-US"/>
          </a:p>
        </p:txBody>
      </p:sp>
    </p:spTree>
    <p:extLst>
      <p:ext uri="{BB962C8B-B14F-4D97-AF65-F5344CB8AC3E}">
        <p14:creationId xmlns:p14="http://schemas.microsoft.com/office/powerpoint/2010/main" val="52525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a:extLst>
              <a:ext uri="{FF2B5EF4-FFF2-40B4-BE49-F238E27FC236}">
                <a16:creationId xmlns:a16="http://schemas.microsoft.com/office/drawing/2014/main" id="{171E9132-3A86-4DCE-BD93-7897A21CA0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a:extLst>
              <a:ext uri="{FF2B5EF4-FFF2-40B4-BE49-F238E27FC236}">
                <a16:creationId xmlns:a16="http://schemas.microsoft.com/office/drawing/2014/main" id="{3E202F7A-1DFE-4A40-B47F-0F735F093476}"/>
              </a:ext>
            </a:extLst>
          </p:cNvPr>
          <p:cNvSpPr>
            <a:spLocks noGrp="1"/>
          </p:cNvSpPr>
          <p:nvPr>
            <p:ph type="dt" sz="half" idx="10"/>
          </p:nvPr>
        </p:nvSpPr>
        <p:spPr>
          <a:xfrm>
            <a:off x="510810" y="5913465"/>
            <a:ext cx="2743200" cy="365125"/>
          </a:xfrm>
        </p:spPr>
        <p:txBody>
          <a:bodyPr/>
          <a:lstStyle/>
          <a:p>
            <a:fld id="{516E5C65-A6A4-4D7E-A8A9-35240D7FED8F}" type="datetimeFigureOut">
              <a:rPr lang="en-US" smtClean="0"/>
              <a:t>9/29/23</a:t>
            </a:fld>
            <a:endParaRPr lang="en-US"/>
          </a:p>
        </p:txBody>
      </p:sp>
      <p:sp>
        <p:nvSpPr>
          <p:cNvPr id="4" name="Footer Placeholder 3">
            <a:extLst>
              <a:ext uri="{FF2B5EF4-FFF2-40B4-BE49-F238E27FC236}">
                <a16:creationId xmlns:a16="http://schemas.microsoft.com/office/drawing/2014/main" id="{42DEA5E1-DA1F-463C-BEC4-30B88F8D728D}"/>
              </a:ext>
            </a:extLst>
          </p:cNvPr>
          <p:cNvSpPr>
            <a:spLocks noGrp="1"/>
          </p:cNvSpPr>
          <p:nvPr>
            <p:ph type="ftr" sz="quarter" idx="11"/>
          </p:nvPr>
        </p:nvSpPr>
        <p:spPr>
          <a:xfrm>
            <a:off x="4038600" y="5913465"/>
            <a:ext cx="4114800" cy="365125"/>
          </a:xfrm>
        </p:spPr>
        <p:txBody>
          <a:bodyPr/>
          <a:lstStyle/>
          <a:p>
            <a:endParaRPr lang="en-US"/>
          </a:p>
        </p:txBody>
      </p:sp>
      <p:sp>
        <p:nvSpPr>
          <p:cNvPr id="2" name="Title 1">
            <a:extLst>
              <a:ext uri="{FF2B5EF4-FFF2-40B4-BE49-F238E27FC236}">
                <a16:creationId xmlns:a16="http://schemas.microsoft.com/office/drawing/2014/main" id="{1ABE1159-3199-4E54-B6F1-014DC1FAF65F}"/>
              </a:ext>
            </a:extLst>
          </p:cNvPr>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B9EDF238-211C-4E9E-8F11-594CC522AD4A}"/>
              </a:ext>
            </a:extLst>
          </p:cNvPr>
          <p:cNvSpPr>
            <a:spLocks noGrp="1"/>
          </p:cNvSpPr>
          <p:nvPr>
            <p:ph type="sldNum" sz="quarter" idx="12"/>
          </p:nvPr>
        </p:nvSpPr>
        <p:spPr>
          <a:xfrm>
            <a:off x="9004365" y="5913465"/>
            <a:ext cx="2743200" cy="365125"/>
          </a:xfrm>
        </p:spPr>
        <p:txBody>
          <a:bodyPr/>
          <a:lstStyle/>
          <a:p>
            <a:fld id="{7F7FEF7F-D85A-4201-B820-A0FEA3130C3A}" type="slidenum">
              <a:rPr lang="en-US" smtClean="0"/>
              <a:t>‹#›</a:t>
            </a:fld>
            <a:endParaRPr lang="en-US"/>
          </a:p>
        </p:txBody>
      </p:sp>
      <p:grpSp>
        <p:nvGrpSpPr>
          <p:cNvPr id="19" name="Group 18">
            <a:extLst>
              <a:ext uri="{FF2B5EF4-FFF2-40B4-BE49-F238E27FC236}">
                <a16:creationId xmlns:a16="http://schemas.microsoft.com/office/drawing/2014/main" id="{B8A6DFD0-B0F1-46F8-B111-0429DF5E089B}"/>
              </a:ext>
            </a:extLst>
          </p:cNvPr>
          <p:cNvGrpSpPr/>
          <p:nvPr userDrawn="1"/>
        </p:nvGrpSpPr>
        <p:grpSpPr>
          <a:xfrm>
            <a:off x="376730" y="6299850"/>
            <a:ext cx="10528875" cy="434026"/>
            <a:chOff x="376730" y="6299850"/>
            <a:chExt cx="10528875" cy="434026"/>
          </a:xfrm>
        </p:grpSpPr>
        <p:cxnSp>
          <p:nvCxnSpPr>
            <p:cNvPr id="20" name="Straight Connector 19">
              <a:extLst>
                <a:ext uri="{FF2B5EF4-FFF2-40B4-BE49-F238E27FC236}">
                  <a16:creationId xmlns:a16="http://schemas.microsoft.com/office/drawing/2014/main" id="{04964CAE-6E73-4396-8F41-AC04B1828D6A}"/>
                </a:ext>
              </a:extLst>
            </p:cNvPr>
            <p:cNvCxnSpPr>
              <a:cxnSpLocks/>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91EC60A-503B-4070-AB46-0EC601BED577}"/>
                </a:ext>
              </a:extLst>
            </p:cNvPr>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p>
          </p:txBody>
        </p:sp>
        <p:cxnSp>
          <p:nvCxnSpPr>
            <p:cNvPr id="31" name="Straight Connector 30">
              <a:extLst>
                <a:ext uri="{FF2B5EF4-FFF2-40B4-BE49-F238E27FC236}">
                  <a16:creationId xmlns:a16="http://schemas.microsoft.com/office/drawing/2014/main" id="{C4C8F102-259F-4446-8F61-B99123C29279}"/>
                </a:ext>
              </a:extLst>
            </p:cNvPr>
            <p:cNvCxnSpPr>
              <a:cxnSpLocks/>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a:extLst>
              <a:ext uri="{FF2B5EF4-FFF2-40B4-BE49-F238E27FC236}">
                <a16:creationId xmlns:a16="http://schemas.microsoft.com/office/drawing/2014/main" id="{32E45ADA-F678-479B-AE5B-55AE81AF789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a:extLst>
              <a:ext uri="{FF2B5EF4-FFF2-40B4-BE49-F238E27FC236}">
                <a16:creationId xmlns:a16="http://schemas.microsoft.com/office/drawing/2014/main" id="{ED16CE4B-9AE8-4761-AEFA-89B3B0D1411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FBC2AF-F421-41AD-B2C0-A9D358C34ECF}"/>
              </a:ext>
            </a:extLst>
          </p:cNvPr>
          <p:cNvSpPr>
            <a:spLocks noGrp="1"/>
          </p:cNvSpPr>
          <p:nvPr>
            <p:ph type="dt" sz="half" idx="10"/>
          </p:nvPr>
        </p:nvSpPr>
        <p:spPr>
          <a:xfrm>
            <a:off x="464120" y="5850651"/>
            <a:ext cx="2743200" cy="365125"/>
          </a:xfrm>
        </p:spPr>
        <p:txBody>
          <a:bodyPr/>
          <a:lstStyle/>
          <a:p>
            <a:fld id="{516E5C65-A6A4-4D7E-A8A9-35240D7FED8F}" type="datetimeFigureOut">
              <a:rPr lang="en-US" smtClean="0"/>
              <a:t>9/29/23</a:t>
            </a:fld>
            <a:endParaRPr lang="en-US"/>
          </a:p>
        </p:txBody>
      </p:sp>
      <p:sp>
        <p:nvSpPr>
          <p:cNvPr id="4" name="Footer Placeholder 3">
            <a:extLst>
              <a:ext uri="{FF2B5EF4-FFF2-40B4-BE49-F238E27FC236}">
                <a16:creationId xmlns:a16="http://schemas.microsoft.com/office/drawing/2014/main" id="{4287F15D-2428-4868-B036-374F9E03CB11}"/>
              </a:ext>
            </a:extLst>
          </p:cNvPr>
          <p:cNvSpPr>
            <a:spLocks noGrp="1"/>
          </p:cNvSpPr>
          <p:nvPr>
            <p:ph type="ftr" sz="quarter" idx="11"/>
          </p:nvPr>
        </p:nvSpPr>
        <p:spPr>
          <a:xfrm>
            <a:off x="4048442" y="5881608"/>
            <a:ext cx="4114800" cy="365125"/>
          </a:xfrm>
        </p:spPr>
        <p:txBody>
          <a:bodyPr/>
          <a:lstStyle/>
          <a:p>
            <a:endParaRPr lang="en-US"/>
          </a:p>
        </p:txBody>
      </p:sp>
      <p:sp>
        <p:nvSpPr>
          <p:cNvPr id="5" name="Slide Number Placeholder 4">
            <a:extLst>
              <a:ext uri="{FF2B5EF4-FFF2-40B4-BE49-F238E27FC236}">
                <a16:creationId xmlns:a16="http://schemas.microsoft.com/office/drawing/2014/main" id="{5D32654B-D2B8-4A24-92DD-6E0B36525A36}"/>
              </a:ext>
            </a:extLst>
          </p:cNvPr>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6" name="Text Placeholder 14">
            <a:extLst>
              <a:ext uri="{FF2B5EF4-FFF2-40B4-BE49-F238E27FC236}">
                <a16:creationId xmlns:a16="http://schemas.microsoft.com/office/drawing/2014/main" id="{BD0A9F68-1EDB-4A8A-BCDB-E1F4A0CE16C6}"/>
              </a:ext>
            </a:extLst>
          </p:cNvPr>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grpSp>
        <p:nvGrpSpPr>
          <p:cNvPr id="17" name="Group 16">
            <a:extLst>
              <a:ext uri="{FF2B5EF4-FFF2-40B4-BE49-F238E27FC236}">
                <a16:creationId xmlns:a16="http://schemas.microsoft.com/office/drawing/2014/main" id="{77F16A00-8564-4829-8BF4-CC08FE4C6AD7}"/>
              </a:ext>
            </a:extLst>
          </p:cNvPr>
          <p:cNvGrpSpPr/>
          <p:nvPr userDrawn="1"/>
        </p:nvGrpSpPr>
        <p:grpSpPr>
          <a:xfrm>
            <a:off x="376730" y="6405832"/>
            <a:ext cx="10131613" cy="276999"/>
            <a:chOff x="376730" y="6405832"/>
            <a:chExt cx="10131613" cy="276999"/>
          </a:xfrm>
        </p:grpSpPr>
        <p:cxnSp>
          <p:nvCxnSpPr>
            <p:cNvPr id="20" name="Straight Connector 19">
              <a:extLst>
                <a:ext uri="{FF2B5EF4-FFF2-40B4-BE49-F238E27FC236}">
                  <a16:creationId xmlns:a16="http://schemas.microsoft.com/office/drawing/2014/main" id="{0C836338-7547-4FF7-93AD-CC57B7CDDCFD}"/>
                </a:ext>
              </a:extLst>
            </p:cNvPr>
            <p:cNvCxnSpPr>
              <a:cxnSpLocks/>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D4D5EBB-2351-420C-A6A5-7B67473BAB0B}"/>
                </a:ext>
              </a:extLst>
            </p:cNvPr>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
        <p:nvSpPr>
          <p:cNvPr id="23" name="Title 1">
            <a:extLst>
              <a:ext uri="{FF2B5EF4-FFF2-40B4-BE49-F238E27FC236}">
                <a16:creationId xmlns:a16="http://schemas.microsoft.com/office/drawing/2014/main" id="{8EDC4C89-481A-451D-B06A-F0999A8D3E79}"/>
              </a:ext>
            </a:extLst>
          </p:cNvPr>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4" name="Picture 2" descr="Indian Institute of Management Indore - Wikipedia">
            <a:extLst>
              <a:ext uri="{FF2B5EF4-FFF2-40B4-BE49-F238E27FC236}">
                <a16:creationId xmlns:a16="http://schemas.microsoft.com/office/drawing/2014/main" id="{FABB3963-8978-400C-ABB8-A623893CDB75}"/>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a:extLst>
              <a:ext uri="{FF2B5EF4-FFF2-40B4-BE49-F238E27FC236}">
                <a16:creationId xmlns:a16="http://schemas.microsoft.com/office/drawing/2014/main" id="{C1FAB4A3-0BD2-491A-BFA5-E22B0B0EDAE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extLst>
      <p:ext uri="{BB962C8B-B14F-4D97-AF65-F5344CB8AC3E}">
        <p14:creationId xmlns:p14="http://schemas.microsoft.com/office/powerpoint/2010/main" val="35517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Slide_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8426"/>
            <a:ext cx="3295650" cy="3138732"/>
          </a:xfrm>
        </p:spPr>
        <p:txBody>
          <a:bodyPr/>
          <a:lstStyle/>
          <a:p>
            <a:endParaRPr lang="en-US" dirty="0"/>
          </a:p>
        </p:txBody>
      </p:sp>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7439371" cy="3156001"/>
          </a:xfrm>
        </p:spPr>
        <p:txBody>
          <a:bodyPr>
            <a:normAutofit/>
          </a:bodyPr>
          <a:lstStyle>
            <a:lvl1pPr marL="228600" indent="-228600">
              <a:buFontTx/>
              <a:buBlip>
                <a:blip r:embed="rId2"/>
              </a:buBlip>
              <a:defRPr sz="1600">
                <a:solidFill>
                  <a:schemeClr val="tx1">
                    <a:lumMod val="85000"/>
                    <a:lumOff val="15000"/>
                  </a:schemeClr>
                </a:solidFill>
              </a:defRPr>
            </a:lvl1pPr>
            <a:lvl2pPr marL="685800" indent="-228600">
              <a:buFontTx/>
              <a:buBlip>
                <a:blip r:embed="rId2"/>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9" name="Date Placeholder 2">
            <a:extLst>
              <a:ext uri="{FF2B5EF4-FFF2-40B4-BE49-F238E27FC236}">
                <a16:creationId xmlns:a16="http://schemas.microsoft.com/office/drawing/2014/main" id="{0BFE0AD8-32E4-4883-9557-09D97108C21A}"/>
              </a:ext>
            </a:extLst>
          </p:cNvPr>
          <p:cNvSpPr>
            <a:spLocks noGrp="1"/>
          </p:cNvSpPr>
          <p:nvPr>
            <p:ph type="dt" sz="half" idx="10"/>
          </p:nvPr>
        </p:nvSpPr>
        <p:spPr>
          <a:xfrm>
            <a:off x="464120" y="5850651"/>
            <a:ext cx="2743200" cy="365125"/>
          </a:xfrm>
        </p:spPr>
        <p:txBody>
          <a:bodyPr/>
          <a:lstStyle/>
          <a:p>
            <a:fld id="{516E5C65-A6A4-4D7E-A8A9-35240D7FED8F}" type="datetimeFigureOut">
              <a:rPr lang="en-US" smtClean="0"/>
              <a:t>9/29/23</a:t>
            </a:fld>
            <a:endParaRPr lang="en-US"/>
          </a:p>
        </p:txBody>
      </p:sp>
      <p:sp>
        <p:nvSpPr>
          <p:cNvPr id="22" name="Footer Placeholder 3">
            <a:extLst>
              <a:ext uri="{FF2B5EF4-FFF2-40B4-BE49-F238E27FC236}">
                <a16:creationId xmlns:a16="http://schemas.microsoft.com/office/drawing/2014/main" id="{C42FB052-5F40-4FD6-B81A-519024EC2AC4}"/>
              </a:ext>
            </a:extLst>
          </p:cNvPr>
          <p:cNvSpPr>
            <a:spLocks noGrp="1"/>
          </p:cNvSpPr>
          <p:nvPr>
            <p:ph type="ftr" sz="quarter" idx="11"/>
          </p:nvPr>
        </p:nvSpPr>
        <p:spPr>
          <a:xfrm>
            <a:off x="4048442" y="5881608"/>
            <a:ext cx="4114800" cy="365125"/>
          </a:xfrm>
        </p:spPr>
        <p:txBody>
          <a:bodyPr/>
          <a:lstStyle/>
          <a:p>
            <a:endParaRPr lang="en-US"/>
          </a:p>
        </p:txBody>
      </p:sp>
      <p:sp>
        <p:nvSpPr>
          <p:cNvPr id="23" name="Slide Number Placeholder 4">
            <a:extLst>
              <a:ext uri="{FF2B5EF4-FFF2-40B4-BE49-F238E27FC236}">
                <a16:creationId xmlns:a16="http://schemas.microsoft.com/office/drawing/2014/main" id="{CDB4B956-E2E3-4093-AE53-8B19A6E53613}"/>
              </a:ext>
            </a:extLst>
          </p:cNvPr>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30" name="Text Placeholder 14">
            <a:extLst>
              <a:ext uri="{FF2B5EF4-FFF2-40B4-BE49-F238E27FC236}">
                <a16:creationId xmlns:a16="http://schemas.microsoft.com/office/drawing/2014/main" id="{E3384312-1C07-42AC-8E9F-EB9AB578BB99}"/>
              </a:ext>
            </a:extLst>
          </p:cNvPr>
          <p:cNvSpPr>
            <a:spLocks noGrp="1"/>
          </p:cNvSpPr>
          <p:nvPr>
            <p:ph type="body" sz="quarter" idx="16"/>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sp>
        <p:nvSpPr>
          <p:cNvPr id="31" name="Title 1">
            <a:extLst>
              <a:ext uri="{FF2B5EF4-FFF2-40B4-BE49-F238E27FC236}">
                <a16:creationId xmlns:a16="http://schemas.microsoft.com/office/drawing/2014/main" id="{E7ABD5AB-AEA1-4C06-AD1A-0FE9794C1EC8}"/>
              </a:ext>
            </a:extLst>
          </p:cNvPr>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3" name="Picture 12" descr="Logo&#10;&#10;Description automatically generated with medium confidence">
            <a:extLst>
              <a:ext uri="{FF2B5EF4-FFF2-40B4-BE49-F238E27FC236}">
                <a16:creationId xmlns:a16="http://schemas.microsoft.com/office/drawing/2014/main" id="{E7E7B8C2-EC57-418B-9866-0C8EBA540FD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grpSp>
        <p:nvGrpSpPr>
          <p:cNvPr id="15" name="Group 14">
            <a:extLst>
              <a:ext uri="{FF2B5EF4-FFF2-40B4-BE49-F238E27FC236}">
                <a16:creationId xmlns:a16="http://schemas.microsoft.com/office/drawing/2014/main" id="{C1B29831-424D-4D18-ACC9-5C50118068EB}"/>
              </a:ext>
            </a:extLst>
          </p:cNvPr>
          <p:cNvGrpSpPr/>
          <p:nvPr userDrawn="1"/>
        </p:nvGrpSpPr>
        <p:grpSpPr>
          <a:xfrm>
            <a:off x="376730" y="6405832"/>
            <a:ext cx="10131613" cy="276999"/>
            <a:chOff x="376730" y="6405832"/>
            <a:chExt cx="10131613" cy="276999"/>
          </a:xfrm>
        </p:grpSpPr>
        <p:cxnSp>
          <p:nvCxnSpPr>
            <p:cNvPr id="16" name="Straight Connector 15">
              <a:extLst>
                <a:ext uri="{FF2B5EF4-FFF2-40B4-BE49-F238E27FC236}">
                  <a16:creationId xmlns:a16="http://schemas.microsoft.com/office/drawing/2014/main" id="{0BD190F8-4811-405F-8667-AE2A904F39E1}"/>
                </a:ext>
              </a:extLst>
            </p:cNvPr>
            <p:cNvCxnSpPr>
              <a:cxnSpLocks/>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3947232-C99D-478C-AF2A-1CA67427B423}"/>
                </a:ext>
              </a:extLst>
            </p:cNvPr>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Tree>
    <p:extLst>
      <p:ext uri="{BB962C8B-B14F-4D97-AF65-F5344CB8AC3E}">
        <p14:creationId xmlns:p14="http://schemas.microsoft.com/office/powerpoint/2010/main" val="4039377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Slide_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p:spPr>
        <p:txBody>
          <a:bodyPr/>
          <a:lstStyle/>
          <a:p>
            <a:endParaRPr lang="en-US" dirty="0"/>
          </a:p>
        </p:txBody>
      </p:sp>
      <p:sp>
        <p:nvSpPr>
          <p:cNvPr id="26" name="Text Placeholder 14">
            <a:extLst>
              <a:ext uri="{FF2B5EF4-FFF2-40B4-BE49-F238E27FC236}">
                <a16:creationId xmlns:a16="http://schemas.microsoft.com/office/drawing/2014/main" id="{87F540A3-E2B9-4798-9C59-26A9FB5FEE72}"/>
              </a:ext>
            </a:extLst>
          </p:cNvPr>
          <p:cNvSpPr>
            <a:spLocks noGrp="1"/>
          </p:cNvSpPr>
          <p:nvPr>
            <p:ph type="body" sz="quarter" idx="13"/>
          </p:nvPr>
        </p:nvSpPr>
        <p:spPr>
          <a:xfrm>
            <a:off x="4308763" y="2155178"/>
            <a:ext cx="7439371" cy="3156001"/>
          </a:xfrm>
        </p:spPr>
        <p:txBody>
          <a:bodyPr>
            <a:normAutofit/>
          </a:bodyPr>
          <a:lstStyle>
            <a:lvl1pPr marL="228600" indent="-228600">
              <a:buFontTx/>
              <a:buBlip>
                <a:blip r:embed="rId2"/>
              </a:buBlip>
              <a:defRPr sz="1600">
                <a:solidFill>
                  <a:schemeClr val="tx1">
                    <a:lumMod val="85000"/>
                    <a:lumOff val="15000"/>
                  </a:schemeClr>
                </a:solidFill>
              </a:defRPr>
            </a:lvl1pPr>
            <a:lvl2pPr marL="685800" indent="-228600">
              <a:buFontTx/>
              <a:buBlip>
                <a:blip r:embed="rId2"/>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20" name="Text Placeholder 14">
            <a:extLst>
              <a:ext uri="{FF2B5EF4-FFF2-40B4-BE49-F238E27FC236}">
                <a16:creationId xmlns:a16="http://schemas.microsoft.com/office/drawing/2014/main" id="{8067BBB1-EF40-424B-86A0-2706586532B0}"/>
              </a:ext>
            </a:extLst>
          </p:cNvPr>
          <p:cNvSpPr>
            <a:spLocks noGrp="1"/>
          </p:cNvSpPr>
          <p:nvPr>
            <p:ph type="body" sz="quarter" idx="16"/>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sp>
        <p:nvSpPr>
          <p:cNvPr id="28" name="Date Placeholder 2">
            <a:extLst>
              <a:ext uri="{FF2B5EF4-FFF2-40B4-BE49-F238E27FC236}">
                <a16:creationId xmlns:a16="http://schemas.microsoft.com/office/drawing/2014/main" id="{0B2D49C1-D3A3-4AB9-8E19-1A31799D5FFD}"/>
              </a:ext>
            </a:extLst>
          </p:cNvPr>
          <p:cNvSpPr>
            <a:spLocks noGrp="1"/>
          </p:cNvSpPr>
          <p:nvPr>
            <p:ph type="dt" sz="half" idx="10"/>
          </p:nvPr>
        </p:nvSpPr>
        <p:spPr>
          <a:xfrm>
            <a:off x="464120" y="5850651"/>
            <a:ext cx="2743200" cy="365125"/>
          </a:xfrm>
        </p:spPr>
        <p:txBody>
          <a:bodyPr/>
          <a:lstStyle/>
          <a:p>
            <a:fld id="{516E5C65-A6A4-4D7E-A8A9-35240D7FED8F}" type="datetimeFigureOut">
              <a:rPr lang="en-US" smtClean="0"/>
              <a:t>9/29/23</a:t>
            </a:fld>
            <a:endParaRPr lang="en-US"/>
          </a:p>
        </p:txBody>
      </p:sp>
      <p:sp>
        <p:nvSpPr>
          <p:cNvPr id="29" name="Footer Placeholder 3">
            <a:extLst>
              <a:ext uri="{FF2B5EF4-FFF2-40B4-BE49-F238E27FC236}">
                <a16:creationId xmlns:a16="http://schemas.microsoft.com/office/drawing/2014/main" id="{0CBE640F-905D-4658-B34F-3B0F81EB1009}"/>
              </a:ext>
            </a:extLst>
          </p:cNvPr>
          <p:cNvSpPr>
            <a:spLocks noGrp="1"/>
          </p:cNvSpPr>
          <p:nvPr>
            <p:ph type="ftr" sz="quarter" idx="11"/>
          </p:nvPr>
        </p:nvSpPr>
        <p:spPr>
          <a:xfrm>
            <a:off x="4048442" y="5881608"/>
            <a:ext cx="4114800" cy="365125"/>
          </a:xfrm>
        </p:spPr>
        <p:txBody>
          <a:bodyPr/>
          <a:lstStyle/>
          <a:p>
            <a:endParaRPr lang="en-US"/>
          </a:p>
        </p:txBody>
      </p:sp>
      <p:sp>
        <p:nvSpPr>
          <p:cNvPr id="30" name="Slide Number Placeholder 4">
            <a:extLst>
              <a:ext uri="{FF2B5EF4-FFF2-40B4-BE49-F238E27FC236}">
                <a16:creationId xmlns:a16="http://schemas.microsoft.com/office/drawing/2014/main" id="{97D3C7A7-9928-4F0F-AB19-49808157216D}"/>
              </a:ext>
            </a:extLst>
          </p:cNvPr>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33" name="Title 1">
            <a:extLst>
              <a:ext uri="{FF2B5EF4-FFF2-40B4-BE49-F238E27FC236}">
                <a16:creationId xmlns:a16="http://schemas.microsoft.com/office/drawing/2014/main" id="{F3D27D00-3B7C-4A4A-A5F1-3BCDE823E5CA}"/>
              </a:ext>
            </a:extLst>
          </p:cNvPr>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3" name="Picture 12" descr="Logo&#10;&#10;Description automatically generated with medium confidence">
            <a:extLst>
              <a:ext uri="{FF2B5EF4-FFF2-40B4-BE49-F238E27FC236}">
                <a16:creationId xmlns:a16="http://schemas.microsoft.com/office/drawing/2014/main" id="{6B4F42A8-E46C-43AE-877A-E3719F91DE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grpSp>
        <p:nvGrpSpPr>
          <p:cNvPr id="14" name="Group 13">
            <a:extLst>
              <a:ext uri="{FF2B5EF4-FFF2-40B4-BE49-F238E27FC236}">
                <a16:creationId xmlns:a16="http://schemas.microsoft.com/office/drawing/2014/main" id="{DD7EE1AE-5219-4AEC-B003-990A1DD088F7}"/>
              </a:ext>
            </a:extLst>
          </p:cNvPr>
          <p:cNvGrpSpPr/>
          <p:nvPr userDrawn="1"/>
        </p:nvGrpSpPr>
        <p:grpSpPr>
          <a:xfrm>
            <a:off x="376730" y="6405832"/>
            <a:ext cx="10131613" cy="276999"/>
            <a:chOff x="376730" y="6405832"/>
            <a:chExt cx="10131613" cy="276999"/>
          </a:xfrm>
        </p:grpSpPr>
        <p:cxnSp>
          <p:nvCxnSpPr>
            <p:cNvPr id="15" name="Straight Connector 14">
              <a:extLst>
                <a:ext uri="{FF2B5EF4-FFF2-40B4-BE49-F238E27FC236}">
                  <a16:creationId xmlns:a16="http://schemas.microsoft.com/office/drawing/2014/main" id="{F136AF61-0AA6-4EE7-8DFF-458EFAADAE27}"/>
                </a:ext>
              </a:extLst>
            </p:cNvPr>
            <p:cNvCxnSpPr>
              <a:cxnSpLocks/>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B1CEC5-5A0A-46DE-BA99-59623866690A}"/>
                </a:ext>
              </a:extLst>
            </p:cNvPr>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Tree>
    <p:extLst>
      <p:ext uri="{BB962C8B-B14F-4D97-AF65-F5344CB8AC3E}">
        <p14:creationId xmlns:p14="http://schemas.microsoft.com/office/powerpoint/2010/main" val="2762254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 Slide_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657513" y="2737918"/>
            <a:ext cx="1212850" cy="977390"/>
          </a:xfrm>
        </p:spPr>
        <p:txBody>
          <a:bodyPr>
            <a:normAutofit/>
          </a:bodyPr>
          <a:lstStyle>
            <a:lvl1pPr>
              <a:defRPr sz="1800"/>
            </a:lvl1pPr>
          </a:lstStyle>
          <a:p>
            <a:endParaRPr lang="en-US" dirty="0"/>
          </a:p>
        </p:txBody>
      </p:sp>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4080356"/>
            <a:ext cx="1711044" cy="914400"/>
          </a:xfrm>
        </p:spPr>
        <p:txBody>
          <a:bodyPr>
            <a:normAutofit/>
          </a:bodyPr>
          <a:lstStyle>
            <a:lvl1pPr marL="0" indent="0" algn="ctr">
              <a:buNone/>
              <a:defRPr sz="1600">
                <a:solidFill>
                  <a:schemeClr val="tx1">
                    <a:lumMod val="85000"/>
                    <a:lumOff val="15000"/>
                  </a:schemeClr>
                </a:solidFill>
              </a:defRPr>
            </a:lvl1pPr>
          </a:lstStyle>
          <a:p>
            <a:pPr lvl="0"/>
            <a:r>
              <a:rPr lang="en-US" dirty="0"/>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4077042"/>
            <a:ext cx="1711044" cy="914400"/>
          </a:xfrm>
        </p:spPr>
        <p:txBody>
          <a:bodyPr>
            <a:normAutofit/>
          </a:bodyPr>
          <a:lstStyle>
            <a:lvl1pPr marL="0" indent="0" algn="ctr">
              <a:buNone/>
              <a:defRPr sz="1600">
                <a:solidFill>
                  <a:schemeClr val="tx1">
                    <a:lumMod val="85000"/>
                    <a:lumOff val="15000"/>
                  </a:schemeClr>
                </a:solidFill>
              </a:defRPr>
            </a:lvl1pPr>
          </a:lstStyle>
          <a:p>
            <a:pPr lvl="0"/>
            <a:r>
              <a:rPr lang="en-US" dirty="0"/>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4073728"/>
            <a:ext cx="1711044" cy="914400"/>
          </a:xfrm>
        </p:spPr>
        <p:txBody>
          <a:bodyPr>
            <a:normAutofit/>
          </a:bodyPr>
          <a:lstStyle>
            <a:lvl1pPr marL="0" indent="0" algn="ctr">
              <a:buNone/>
              <a:defRPr sz="1600">
                <a:solidFill>
                  <a:schemeClr val="tx1">
                    <a:lumMod val="85000"/>
                    <a:lumOff val="15000"/>
                  </a:schemeClr>
                </a:solidFill>
              </a:defRPr>
            </a:lvl1pPr>
          </a:lstStyle>
          <a:p>
            <a:pPr lvl="0"/>
            <a:r>
              <a:rPr lang="en-US" dirty="0"/>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4065775"/>
            <a:ext cx="1711044" cy="914400"/>
          </a:xfrm>
        </p:spPr>
        <p:txBody>
          <a:bodyPr>
            <a:normAutofit/>
          </a:bodyPr>
          <a:lstStyle>
            <a:lvl1pPr marL="0" indent="0" algn="ctr">
              <a:buNone/>
              <a:defRPr sz="1600">
                <a:solidFill>
                  <a:schemeClr val="tx1">
                    <a:lumMod val="85000"/>
                    <a:lumOff val="15000"/>
                  </a:schemeClr>
                </a:solidFill>
              </a:defRPr>
            </a:lvl1pPr>
          </a:lstStyle>
          <a:p>
            <a:pPr lvl="0"/>
            <a:r>
              <a:rPr lang="en-US" dirty="0"/>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4067100"/>
            <a:ext cx="1711044" cy="914400"/>
          </a:xfrm>
        </p:spPr>
        <p:txBody>
          <a:bodyPr>
            <a:normAutofit/>
          </a:bodyPr>
          <a:lstStyle>
            <a:lvl1pPr marL="0" indent="0" algn="ctr">
              <a:buNone/>
              <a:defRPr sz="1600">
                <a:solidFill>
                  <a:schemeClr val="tx1">
                    <a:lumMod val="85000"/>
                    <a:lumOff val="15000"/>
                  </a:schemeClr>
                </a:solidFill>
              </a:defRPr>
            </a:lvl1pPr>
          </a:lstStyle>
          <a:p>
            <a:pPr lvl="0"/>
            <a:r>
              <a:rPr lang="en-US" dirty="0"/>
              <a:t>Click to edit Master text styles</a:t>
            </a:r>
          </a:p>
        </p:txBody>
      </p:sp>
      <p:sp>
        <p:nvSpPr>
          <p:cNvPr id="30" name="Picture Placeholder 16">
            <a:extLst>
              <a:ext uri="{FF2B5EF4-FFF2-40B4-BE49-F238E27FC236}">
                <a16:creationId xmlns:a16="http://schemas.microsoft.com/office/drawing/2014/main" id="{69AAB816-495A-46D7-9E1C-071858E0C55D}"/>
              </a:ext>
            </a:extLst>
          </p:cNvPr>
          <p:cNvSpPr>
            <a:spLocks noGrp="1"/>
          </p:cNvSpPr>
          <p:nvPr>
            <p:ph type="pic" sz="quarter" idx="24"/>
          </p:nvPr>
        </p:nvSpPr>
        <p:spPr>
          <a:xfrm>
            <a:off x="2996851" y="2737918"/>
            <a:ext cx="1212850" cy="977390"/>
          </a:xfrm>
        </p:spPr>
        <p:txBody>
          <a:bodyPr>
            <a:normAutofit/>
          </a:bodyPr>
          <a:lstStyle>
            <a:lvl1pPr>
              <a:defRPr sz="1800"/>
            </a:lvl1pPr>
          </a:lstStyle>
          <a:p>
            <a:endParaRPr lang="en-US" dirty="0"/>
          </a:p>
        </p:txBody>
      </p:sp>
      <p:sp>
        <p:nvSpPr>
          <p:cNvPr id="31" name="Picture Placeholder 16">
            <a:extLst>
              <a:ext uri="{FF2B5EF4-FFF2-40B4-BE49-F238E27FC236}">
                <a16:creationId xmlns:a16="http://schemas.microsoft.com/office/drawing/2014/main" id="{79783E1F-4039-4517-888C-AA08A6FB6C31}"/>
              </a:ext>
            </a:extLst>
          </p:cNvPr>
          <p:cNvSpPr>
            <a:spLocks noGrp="1"/>
          </p:cNvSpPr>
          <p:nvPr>
            <p:ph type="pic" sz="quarter" idx="25"/>
          </p:nvPr>
        </p:nvSpPr>
        <p:spPr>
          <a:xfrm>
            <a:off x="5336189" y="2737918"/>
            <a:ext cx="1212850" cy="977390"/>
          </a:xfrm>
        </p:spPr>
        <p:txBody>
          <a:bodyPr>
            <a:normAutofit/>
          </a:bodyPr>
          <a:lstStyle>
            <a:lvl1pPr>
              <a:defRPr sz="1800"/>
            </a:lvl1pPr>
          </a:lstStyle>
          <a:p>
            <a:endParaRPr lang="en-US" dirty="0"/>
          </a:p>
        </p:txBody>
      </p:sp>
      <p:sp>
        <p:nvSpPr>
          <p:cNvPr id="32" name="Picture Placeholder 16">
            <a:extLst>
              <a:ext uri="{FF2B5EF4-FFF2-40B4-BE49-F238E27FC236}">
                <a16:creationId xmlns:a16="http://schemas.microsoft.com/office/drawing/2014/main" id="{C6C192CB-8A39-4F9F-936D-D5077F3B7F31}"/>
              </a:ext>
            </a:extLst>
          </p:cNvPr>
          <p:cNvSpPr>
            <a:spLocks noGrp="1"/>
          </p:cNvSpPr>
          <p:nvPr>
            <p:ph type="pic" sz="quarter" idx="26"/>
          </p:nvPr>
        </p:nvSpPr>
        <p:spPr>
          <a:xfrm>
            <a:off x="7565261" y="2737918"/>
            <a:ext cx="1212850" cy="977390"/>
          </a:xfrm>
        </p:spPr>
        <p:txBody>
          <a:bodyPr>
            <a:normAutofit/>
          </a:bodyPr>
          <a:lstStyle>
            <a:lvl1pPr>
              <a:defRPr sz="1800"/>
            </a:lvl1pPr>
          </a:lstStyle>
          <a:p>
            <a:endParaRPr lang="en-US" dirty="0"/>
          </a:p>
        </p:txBody>
      </p:sp>
      <p:sp>
        <p:nvSpPr>
          <p:cNvPr id="33" name="Picture Placeholder 16">
            <a:extLst>
              <a:ext uri="{FF2B5EF4-FFF2-40B4-BE49-F238E27FC236}">
                <a16:creationId xmlns:a16="http://schemas.microsoft.com/office/drawing/2014/main" id="{3B8FCC14-334E-4A96-BEA5-F579E53BDED2}"/>
              </a:ext>
            </a:extLst>
          </p:cNvPr>
          <p:cNvSpPr>
            <a:spLocks noGrp="1"/>
          </p:cNvSpPr>
          <p:nvPr>
            <p:ph type="pic" sz="quarter" idx="27"/>
          </p:nvPr>
        </p:nvSpPr>
        <p:spPr>
          <a:xfrm>
            <a:off x="9849466" y="2737918"/>
            <a:ext cx="1212850" cy="977390"/>
          </a:xfrm>
        </p:spPr>
        <p:txBody>
          <a:bodyPr>
            <a:normAutofit/>
          </a:bodyPr>
          <a:lstStyle>
            <a:lvl1pPr>
              <a:defRPr sz="1800"/>
            </a:lvl1pPr>
          </a:lstStyle>
          <a:p>
            <a:endParaRPr lang="en-US" dirty="0"/>
          </a:p>
        </p:txBody>
      </p:sp>
      <p:sp>
        <p:nvSpPr>
          <p:cNvPr id="29" name="Date Placeholder 2">
            <a:extLst>
              <a:ext uri="{FF2B5EF4-FFF2-40B4-BE49-F238E27FC236}">
                <a16:creationId xmlns:a16="http://schemas.microsoft.com/office/drawing/2014/main" id="{F86076C5-AB4E-4A42-A216-DECF170A7AEF}"/>
              </a:ext>
            </a:extLst>
          </p:cNvPr>
          <p:cNvSpPr>
            <a:spLocks noGrp="1"/>
          </p:cNvSpPr>
          <p:nvPr>
            <p:ph type="dt" sz="half" idx="10"/>
          </p:nvPr>
        </p:nvSpPr>
        <p:spPr>
          <a:xfrm>
            <a:off x="464120" y="5850651"/>
            <a:ext cx="2743200" cy="365125"/>
          </a:xfrm>
        </p:spPr>
        <p:txBody>
          <a:bodyPr/>
          <a:lstStyle/>
          <a:p>
            <a:fld id="{516E5C65-A6A4-4D7E-A8A9-35240D7FED8F}" type="datetimeFigureOut">
              <a:rPr lang="en-US" smtClean="0"/>
              <a:t>9/29/23</a:t>
            </a:fld>
            <a:endParaRPr lang="en-US"/>
          </a:p>
        </p:txBody>
      </p:sp>
      <p:sp>
        <p:nvSpPr>
          <p:cNvPr id="35" name="Footer Placeholder 3">
            <a:extLst>
              <a:ext uri="{FF2B5EF4-FFF2-40B4-BE49-F238E27FC236}">
                <a16:creationId xmlns:a16="http://schemas.microsoft.com/office/drawing/2014/main" id="{57AF84F1-F5E3-4856-BB33-E3B79850FCE1}"/>
              </a:ext>
            </a:extLst>
          </p:cNvPr>
          <p:cNvSpPr>
            <a:spLocks noGrp="1"/>
          </p:cNvSpPr>
          <p:nvPr>
            <p:ph type="ftr" sz="quarter" idx="11"/>
          </p:nvPr>
        </p:nvSpPr>
        <p:spPr>
          <a:xfrm>
            <a:off x="4048442" y="5881608"/>
            <a:ext cx="4114800" cy="365125"/>
          </a:xfrm>
        </p:spPr>
        <p:txBody>
          <a:bodyPr/>
          <a:lstStyle/>
          <a:p>
            <a:endParaRPr lang="en-US"/>
          </a:p>
        </p:txBody>
      </p:sp>
      <p:sp>
        <p:nvSpPr>
          <p:cNvPr id="38" name="Slide Number Placeholder 4">
            <a:extLst>
              <a:ext uri="{FF2B5EF4-FFF2-40B4-BE49-F238E27FC236}">
                <a16:creationId xmlns:a16="http://schemas.microsoft.com/office/drawing/2014/main" id="{CB8DB9B9-55DE-4691-98FA-1C9B095A7A86}"/>
              </a:ext>
            </a:extLst>
          </p:cNvPr>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40" name="Text Placeholder 14">
            <a:extLst>
              <a:ext uri="{FF2B5EF4-FFF2-40B4-BE49-F238E27FC236}">
                <a16:creationId xmlns:a16="http://schemas.microsoft.com/office/drawing/2014/main" id="{EB253C68-A6C1-4D86-BA0B-2EA9C6814E2E}"/>
              </a:ext>
            </a:extLst>
          </p:cNvPr>
          <p:cNvSpPr>
            <a:spLocks noGrp="1"/>
          </p:cNvSpPr>
          <p:nvPr>
            <p:ph type="body" sz="quarter" idx="29"/>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sp>
        <p:nvSpPr>
          <p:cNvPr id="45" name="Title 1">
            <a:extLst>
              <a:ext uri="{FF2B5EF4-FFF2-40B4-BE49-F238E27FC236}">
                <a16:creationId xmlns:a16="http://schemas.microsoft.com/office/drawing/2014/main" id="{CCF5898D-3BFF-4D06-A76D-957C3C0AE8E4}"/>
              </a:ext>
            </a:extLst>
          </p:cNvPr>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21" name="Picture 20" descr="Logo&#10;&#10;Description automatically generated with medium confidence">
            <a:extLst>
              <a:ext uri="{FF2B5EF4-FFF2-40B4-BE49-F238E27FC236}">
                <a16:creationId xmlns:a16="http://schemas.microsoft.com/office/drawing/2014/main" id="{053A6959-D580-4749-9BF6-23D4C0D66D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grpSp>
        <p:nvGrpSpPr>
          <p:cNvPr id="22" name="Group 21">
            <a:extLst>
              <a:ext uri="{FF2B5EF4-FFF2-40B4-BE49-F238E27FC236}">
                <a16:creationId xmlns:a16="http://schemas.microsoft.com/office/drawing/2014/main" id="{B2DB7EC8-6089-4F5C-BFBC-9BF3541FBE66}"/>
              </a:ext>
            </a:extLst>
          </p:cNvPr>
          <p:cNvGrpSpPr/>
          <p:nvPr userDrawn="1"/>
        </p:nvGrpSpPr>
        <p:grpSpPr>
          <a:xfrm>
            <a:off x="376730" y="6405832"/>
            <a:ext cx="10131613" cy="276999"/>
            <a:chOff x="376730" y="6405832"/>
            <a:chExt cx="10131613" cy="276999"/>
          </a:xfrm>
        </p:grpSpPr>
        <p:cxnSp>
          <p:nvCxnSpPr>
            <p:cNvPr id="28" name="Straight Connector 27">
              <a:extLst>
                <a:ext uri="{FF2B5EF4-FFF2-40B4-BE49-F238E27FC236}">
                  <a16:creationId xmlns:a16="http://schemas.microsoft.com/office/drawing/2014/main" id="{DD901894-6D9C-475A-998C-E9D417042D01}"/>
                </a:ext>
              </a:extLst>
            </p:cNvPr>
            <p:cNvCxnSpPr>
              <a:cxnSpLocks/>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0CDB721-8FB6-4339-B7F7-2B0E44A470C4}"/>
                </a:ext>
              </a:extLst>
            </p:cNvPr>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Tree>
    <p:extLst>
      <p:ext uri="{BB962C8B-B14F-4D97-AF65-F5344CB8AC3E}">
        <p14:creationId xmlns:p14="http://schemas.microsoft.com/office/powerpoint/2010/main" val="3869623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E996B351-CDD3-4957-B344-CB1059E167D5}"/>
              </a:ext>
            </a:extLst>
          </p:cNvPr>
          <p:cNvSpPr>
            <a:spLocks noGrp="1"/>
          </p:cNvSpPr>
          <p:nvPr>
            <p:ph type="body" sz="quarter" idx="13"/>
          </p:nvPr>
        </p:nvSpPr>
        <p:spPr>
          <a:xfrm>
            <a:off x="5971309" y="2161314"/>
            <a:ext cx="5776255" cy="2766001"/>
          </a:xfrm>
        </p:spPr>
        <p:txBody>
          <a:bodyPr>
            <a:normAutofit/>
          </a:bodyPr>
          <a:lstStyle>
            <a:lvl1pPr marL="228600" indent="-228600">
              <a:buFontTx/>
              <a:buBlip>
                <a:blip r:embed="rId2"/>
              </a:buBlip>
              <a:defRPr sz="1600">
                <a:solidFill>
                  <a:schemeClr val="tx1">
                    <a:lumMod val="85000"/>
                    <a:lumOff val="15000"/>
                  </a:schemeClr>
                </a:solidFill>
              </a:defRPr>
            </a:lvl1pPr>
            <a:lvl2pPr marL="685800" indent="-228600">
              <a:buFontTx/>
              <a:buBlip>
                <a:blip r:embed="rId2"/>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61314"/>
            <a:ext cx="4939724" cy="2766001"/>
          </a:xfrm>
        </p:spPr>
        <p:txBody>
          <a:bodyPr/>
          <a:lstStyle/>
          <a:p>
            <a:endParaRPr lang="en-US" dirty="0"/>
          </a:p>
        </p:txBody>
      </p:sp>
      <p:sp>
        <p:nvSpPr>
          <p:cNvPr id="18" name="Date Placeholder 2">
            <a:extLst>
              <a:ext uri="{FF2B5EF4-FFF2-40B4-BE49-F238E27FC236}">
                <a16:creationId xmlns:a16="http://schemas.microsoft.com/office/drawing/2014/main" id="{1EBAFD32-4176-4AC0-AF49-FEDB6BA666F9}"/>
              </a:ext>
            </a:extLst>
          </p:cNvPr>
          <p:cNvSpPr>
            <a:spLocks noGrp="1"/>
          </p:cNvSpPr>
          <p:nvPr>
            <p:ph type="dt" sz="half" idx="10"/>
          </p:nvPr>
        </p:nvSpPr>
        <p:spPr>
          <a:xfrm>
            <a:off x="464120" y="5850651"/>
            <a:ext cx="2743200" cy="365125"/>
          </a:xfrm>
        </p:spPr>
        <p:txBody>
          <a:bodyPr/>
          <a:lstStyle/>
          <a:p>
            <a:fld id="{516E5C65-A6A4-4D7E-A8A9-35240D7FED8F}" type="datetimeFigureOut">
              <a:rPr lang="en-US" smtClean="0"/>
              <a:t>9/29/23</a:t>
            </a:fld>
            <a:endParaRPr lang="en-US"/>
          </a:p>
        </p:txBody>
      </p:sp>
      <p:sp>
        <p:nvSpPr>
          <p:cNvPr id="21" name="Footer Placeholder 3">
            <a:extLst>
              <a:ext uri="{FF2B5EF4-FFF2-40B4-BE49-F238E27FC236}">
                <a16:creationId xmlns:a16="http://schemas.microsoft.com/office/drawing/2014/main" id="{34023A63-730C-4869-9C47-EE62732F8A58}"/>
              </a:ext>
            </a:extLst>
          </p:cNvPr>
          <p:cNvSpPr>
            <a:spLocks noGrp="1"/>
          </p:cNvSpPr>
          <p:nvPr>
            <p:ph type="ftr" sz="quarter" idx="11"/>
          </p:nvPr>
        </p:nvSpPr>
        <p:spPr>
          <a:xfrm>
            <a:off x="4048442" y="5881608"/>
            <a:ext cx="4114800" cy="365125"/>
          </a:xfrm>
        </p:spPr>
        <p:txBody>
          <a:bodyPr/>
          <a:lstStyle/>
          <a:p>
            <a:endParaRPr lang="en-US"/>
          </a:p>
        </p:txBody>
      </p:sp>
      <p:sp>
        <p:nvSpPr>
          <p:cNvPr id="24" name="Slide Number Placeholder 4">
            <a:extLst>
              <a:ext uri="{FF2B5EF4-FFF2-40B4-BE49-F238E27FC236}">
                <a16:creationId xmlns:a16="http://schemas.microsoft.com/office/drawing/2014/main" id="{5472EC5D-4B38-410B-8364-0FFE2783C2F7}"/>
              </a:ext>
            </a:extLst>
          </p:cNvPr>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26" name="Text Placeholder 14">
            <a:extLst>
              <a:ext uri="{FF2B5EF4-FFF2-40B4-BE49-F238E27FC236}">
                <a16:creationId xmlns:a16="http://schemas.microsoft.com/office/drawing/2014/main" id="{51B80104-7A0C-4DC3-AE6E-5913F491EC47}"/>
              </a:ext>
            </a:extLst>
          </p:cNvPr>
          <p:cNvSpPr>
            <a:spLocks noGrp="1"/>
          </p:cNvSpPr>
          <p:nvPr>
            <p:ph type="body" sz="quarter" idx="17"/>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sp>
        <p:nvSpPr>
          <p:cNvPr id="31" name="Title 1">
            <a:extLst>
              <a:ext uri="{FF2B5EF4-FFF2-40B4-BE49-F238E27FC236}">
                <a16:creationId xmlns:a16="http://schemas.microsoft.com/office/drawing/2014/main" id="{6483752C-4D11-4066-9A8D-444B41D0C809}"/>
              </a:ext>
            </a:extLst>
          </p:cNvPr>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3" name="Picture 12" descr="Logo&#10;&#10;Description automatically generated with medium confidence">
            <a:extLst>
              <a:ext uri="{FF2B5EF4-FFF2-40B4-BE49-F238E27FC236}">
                <a16:creationId xmlns:a16="http://schemas.microsoft.com/office/drawing/2014/main" id="{EC88B384-13EC-4FC6-9E05-C090615F7C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grpSp>
        <p:nvGrpSpPr>
          <p:cNvPr id="14" name="Group 13">
            <a:extLst>
              <a:ext uri="{FF2B5EF4-FFF2-40B4-BE49-F238E27FC236}">
                <a16:creationId xmlns:a16="http://schemas.microsoft.com/office/drawing/2014/main" id="{447D13C7-E1F6-493B-94D7-A97EFFF79A44}"/>
              </a:ext>
            </a:extLst>
          </p:cNvPr>
          <p:cNvGrpSpPr/>
          <p:nvPr userDrawn="1"/>
        </p:nvGrpSpPr>
        <p:grpSpPr>
          <a:xfrm>
            <a:off x="376730" y="6405832"/>
            <a:ext cx="10131613" cy="276999"/>
            <a:chOff x="376730" y="6405832"/>
            <a:chExt cx="10131613" cy="276999"/>
          </a:xfrm>
        </p:grpSpPr>
        <p:cxnSp>
          <p:nvCxnSpPr>
            <p:cNvPr id="16" name="Straight Connector 15">
              <a:extLst>
                <a:ext uri="{FF2B5EF4-FFF2-40B4-BE49-F238E27FC236}">
                  <a16:creationId xmlns:a16="http://schemas.microsoft.com/office/drawing/2014/main" id="{DD31F194-7371-4CEE-96F8-69A82744288C}"/>
                </a:ext>
              </a:extLst>
            </p:cNvPr>
            <p:cNvCxnSpPr>
              <a:cxnSpLocks/>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0C143FE-67D2-4714-9F42-616D011B35B5}"/>
                </a:ext>
              </a:extLst>
            </p:cNvPr>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Tree>
    <p:extLst>
      <p:ext uri="{BB962C8B-B14F-4D97-AF65-F5344CB8AC3E}">
        <p14:creationId xmlns:p14="http://schemas.microsoft.com/office/powerpoint/2010/main" val="3973999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1 Title">
  <p:cSld name="001 Title">
    <p:spTree>
      <p:nvGrpSpPr>
        <p:cNvPr id="1" name="Shape 43"/>
        <p:cNvGrpSpPr/>
        <p:nvPr/>
      </p:nvGrpSpPr>
      <p:grpSpPr>
        <a:xfrm>
          <a:off x="0" y="0"/>
          <a:ext cx="0" cy="0"/>
          <a:chOff x="0" y="0"/>
          <a:chExt cx="0" cy="0"/>
        </a:xfrm>
      </p:grpSpPr>
      <p:grpSp>
        <p:nvGrpSpPr>
          <p:cNvPr id="44" name="Google Shape;44;p2"/>
          <p:cNvGrpSpPr/>
          <p:nvPr/>
        </p:nvGrpSpPr>
        <p:grpSpPr>
          <a:xfrm>
            <a:off x="852246" y="3768247"/>
            <a:ext cx="3707096" cy="1936167"/>
            <a:chOff x="2176863" y="4518413"/>
            <a:chExt cx="5362500" cy="1301975"/>
          </a:xfrm>
        </p:grpSpPr>
        <p:sp>
          <p:nvSpPr>
            <p:cNvPr id="45" name="Google Shape;45;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47" name="Google Shape;47;p2"/>
          <p:cNvGrpSpPr/>
          <p:nvPr/>
        </p:nvGrpSpPr>
        <p:grpSpPr>
          <a:xfrm>
            <a:off x="987983" y="3878297"/>
            <a:ext cx="635280" cy="147600"/>
            <a:chOff x="2147366" y="4139382"/>
            <a:chExt cx="635280" cy="147600"/>
          </a:xfrm>
        </p:grpSpPr>
        <p:sp>
          <p:nvSpPr>
            <p:cNvPr id="48" name="Google Shape;48;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 name="Google Shape;49;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 name="Google Shape;50;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1" name="Google Shape;51;p2"/>
          <p:cNvSpPr/>
          <p:nvPr/>
        </p:nvSpPr>
        <p:spPr>
          <a:xfrm>
            <a:off x="1618138" y="949638"/>
            <a:ext cx="8893200" cy="4109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2" name="Google Shape;52;p2"/>
          <p:cNvGrpSpPr/>
          <p:nvPr/>
        </p:nvGrpSpPr>
        <p:grpSpPr>
          <a:xfrm>
            <a:off x="1771384" y="1059747"/>
            <a:ext cx="635280" cy="147600"/>
            <a:chOff x="2147366" y="4139382"/>
            <a:chExt cx="635280" cy="147600"/>
          </a:xfrm>
        </p:grpSpPr>
        <p:sp>
          <p:nvSpPr>
            <p:cNvPr id="53" name="Google Shape;53;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6" name="Google Shape;56;p2"/>
          <p:cNvGrpSpPr/>
          <p:nvPr/>
        </p:nvGrpSpPr>
        <p:grpSpPr>
          <a:xfrm>
            <a:off x="5520051" y="4606376"/>
            <a:ext cx="5362500" cy="1301975"/>
            <a:chOff x="2176863" y="4518413"/>
            <a:chExt cx="5362500" cy="1301975"/>
          </a:xfrm>
        </p:grpSpPr>
        <p:sp>
          <p:nvSpPr>
            <p:cNvPr id="57" name="Google Shape;57;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 name="Google Shape;58;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59" name="Google Shape;59;p2"/>
          <p:cNvGrpSpPr/>
          <p:nvPr/>
        </p:nvGrpSpPr>
        <p:grpSpPr>
          <a:xfrm>
            <a:off x="5655734" y="4716497"/>
            <a:ext cx="635280" cy="147600"/>
            <a:chOff x="2147366" y="4139382"/>
            <a:chExt cx="635280" cy="147600"/>
          </a:xfrm>
        </p:grpSpPr>
        <p:sp>
          <p:nvSpPr>
            <p:cNvPr id="60" name="Google Shape;60;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2"/>
          <p:cNvSpPr txBox="1">
            <a:spLocks noGrp="1"/>
          </p:cNvSpPr>
          <p:nvPr>
            <p:ph type="title"/>
          </p:nvPr>
        </p:nvSpPr>
        <p:spPr>
          <a:xfrm>
            <a:off x="2176875" y="1137800"/>
            <a:ext cx="6796800" cy="3227700"/>
          </a:xfrm>
          <a:prstGeom prst="rect">
            <a:avLst/>
          </a:prstGeom>
        </p:spPr>
        <p:txBody>
          <a:bodyPr spcFirstLastPara="1" wrap="square" lIns="121900" tIns="121900" rIns="121900" bIns="121900" anchor="t" anchorCtr="0">
            <a:noAutofit/>
          </a:bodyPr>
          <a:lstStyle>
            <a:lvl1pPr lvl="0">
              <a:lnSpc>
                <a:spcPct val="80000"/>
              </a:lnSpc>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64" name="Google Shape;64;p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lvl1pPr lvl="0">
              <a:spcBef>
                <a:spcPts val="0"/>
              </a:spcBef>
              <a:spcAft>
                <a:spcPts val="0"/>
              </a:spcAft>
              <a:buSzPts val="1800"/>
              <a:buNone/>
              <a:defRPr/>
            </a:lvl1pPr>
            <a:lvl2pPr lvl="1" algn="ctr">
              <a:spcBef>
                <a:spcPts val="2100"/>
              </a:spcBef>
              <a:spcAft>
                <a:spcPts val="0"/>
              </a:spcAft>
              <a:buSzPts val="1800"/>
              <a:buNone/>
              <a:defRPr/>
            </a:lvl2pPr>
            <a:lvl3pPr lvl="2" algn="ctr">
              <a:spcBef>
                <a:spcPts val="2100"/>
              </a:spcBef>
              <a:spcAft>
                <a:spcPts val="0"/>
              </a:spcAft>
              <a:buSzPts val="1800"/>
              <a:buNone/>
              <a:defRPr/>
            </a:lvl3pPr>
            <a:lvl4pPr lvl="3" algn="ctr">
              <a:spcBef>
                <a:spcPts val="2100"/>
              </a:spcBef>
              <a:spcAft>
                <a:spcPts val="0"/>
              </a:spcAft>
              <a:buSzPts val="1800"/>
              <a:buNone/>
              <a:defRPr/>
            </a:lvl4pPr>
            <a:lvl5pPr lvl="4" algn="ctr">
              <a:spcBef>
                <a:spcPts val="2100"/>
              </a:spcBef>
              <a:spcAft>
                <a:spcPts val="0"/>
              </a:spcAft>
              <a:buSzPts val="1800"/>
              <a:buNone/>
              <a:defRPr/>
            </a:lvl5pPr>
            <a:lvl6pPr lvl="5" algn="ctr">
              <a:spcBef>
                <a:spcPts val="2100"/>
              </a:spcBef>
              <a:spcAft>
                <a:spcPts val="0"/>
              </a:spcAft>
              <a:buSzPts val="1800"/>
              <a:buNone/>
              <a:defRPr/>
            </a:lvl6pPr>
            <a:lvl7pPr lvl="6" algn="ctr">
              <a:spcBef>
                <a:spcPts val="2100"/>
              </a:spcBef>
              <a:spcAft>
                <a:spcPts val="0"/>
              </a:spcAft>
              <a:buSzPts val="1800"/>
              <a:buNone/>
              <a:defRPr/>
            </a:lvl7pPr>
            <a:lvl8pPr lvl="7" algn="ctr">
              <a:spcBef>
                <a:spcPts val="2100"/>
              </a:spcBef>
              <a:spcAft>
                <a:spcPts val="0"/>
              </a:spcAft>
              <a:buSzPts val="1800"/>
              <a:buNone/>
              <a:defRPr/>
            </a:lvl8pPr>
            <a:lvl9pPr lvl="8" algn="ctr">
              <a:spcBef>
                <a:spcPts val="2100"/>
              </a:spcBef>
              <a:spcAft>
                <a:spcPts val="2100"/>
              </a:spcAft>
              <a:buSzPts val="1800"/>
              <a:buNone/>
              <a:defRPr/>
            </a:lvl9pPr>
          </a:lstStyle>
          <a:p>
            <a:endParaRPr/>
          </a:p>
        </p:txBody>
      </p:sp>
    </p:spTree>
    <p:extLst>
      <p:ext uri="{BB962C8B-B14F-4D97-AF65-F5344CB8AC3E}">
        <p14:creationId xmlns:p14="http://schemas.microsoft.com/office/powerpoint/2010/main" val="1962493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CA1DC4-08BD-4EF5-A141-A5919D7A97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A6289E-163E-4015-98E1-F90E3038D2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2A6F69-A988-4F2E-BEC1-713E34B5D3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6E5C65-A6A4-4D7E-A8A9-35240D7FED8F}" type="datetimeFigureOut">
              <a:rPr lang="en-US" smtClean="0"/>
              <a:t>9/29/23</a:t>
            </a:fld>
            <a:endParaRPr lang="en-US"/>
          </a:p>
        </p:txBody>
      </p:sp>
      <p:sp>
        <p:nvSpPr>
          <p:cNvPr id="5" name="Footer Placeholder 4">
            <a:extLst>
              <a:ext uri="{FF2B5EF4-FFF2-40B4-BE49-F238E27FC236}">
                <a16:creationId xmlns:a16="http://schemas.microsoft.com/office/drawing/2014/main" id="{9CB45F18-1385-4EE3-AE74-7A921FADC6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817A5A-D37B-4E71-B0F5-8628470F2B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7FEF7F-D85A-4201-B820-A0FEA3130C3A}" type="slidenum">
              <a:rPr lang="en-US" smtClean="0"/>
              <a:t>‹#›</a:t>
            </a:fld>
            <a:endParaRPr lang="en-US"/>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5" r:id="rId3"/>
    <p:sldLayoutId id="2147483650" r:id="rId4"/>
    <p:sldLayoutId id="2147483651" r:id="rId5"/>
    <p:sldLayoutId id="2147483653" r:id="rId6"/>
    <p:sldLayoutId id="2147483654"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2.xml"/><Relationship Id="rId4" Type="http://schemas.openxmlformats.org/officeDocument/2006/relationships/image" Target="../media/image27.tmp"/></Relationships>
</file>

<file path=ppt/slides/_rels/slide13.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2.xml"/><Relationship Id="rId4" Type="http://schemas.openxmlformats.org/officeDocument/2006/relationships/image" Target="../media/image32.tmp"/></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image" Target="../media/image54.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078" name="Picture 6" descr="Post Graduate Program in Data Science with Machine Learning and Artificial  Intelligence | Circuit diagram, Technology background, Space pict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ndian Institute of Management Indore - Wikipedia">
            <a:extLst>
              <a:ext uri="{FF2B5EF4-FFF2-40B4-BE49-F238E27FC236}">
                <a16:creationId xmlns:a16="http://schemas.microsoft.com/office/drawing/2014/main" id="{F33144D2-2922-4F38-9F93-4C4F5301601B}"/>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0295" y="103834"/>
            <a:ext cx="1357289" cy="21886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635541" y="5516656"/>
            <a:ext cx="5190139" cy="523220"/>
          </a:xfrm>
          <a:prstGeom prst="rect">
            <a:avLst/>
          </a:prstGeom>
        </p:spPr>
        <p:txBody>
          <a:bodyPr wrap="none">
            <a:spAutoFit/>
          </a:bodyPr>
          <a:lstStyle/>
          <a:p>
            <a:r>
              <a:rPr lang="en-IN" sz="2800" b="1" dirty="0">
                <a:solidFill>
                  <a:schemeClr val="bg1"/>
                </a:solidFill>
                <a:latin typeface="Times New Roman" panose="02020603050405020304" pitchFamily="18" charset="0"/>
                <a:cs typeface="Times New Roman" panose="02020603050405020304" pitchFamily="18" charset="0"/>
              </a:rPr>
              <a:t>Project Mentor : </a:t>
            </a:r>
            <a:r>
              <a:rPr lang="en-IN" sz="2800" b="1" dirty="0" err="1">
                <a:solidFill>
                  <a:schemeClr val="bg1"/>
                </a:solidFill>
                <a:latin typeface="Times New Roman" panose="02020603050405020304" pitchFamily="18" charset="0"/>
                <a:cs typeface="Times New Roman" panose="02020603050405020304" pitchFamily="18" charset="0"/>
              </a:rPr>
              <a:t>Mohd.Syed</a:t>
            </a:r>
            <a:r>
              <a:rPr lang="en-IN" sz="2800" b="1" dirty="0">
                <a:solidFill>
                  <a:schemeClr val="bg1"/>
                </a:solidFill>
                <a:latin typeface="Times New Roman" panose="02020603050405020304" pitchFamily="18" charset="0"/>
                <a:cs typeface="Times New Roman" panose="02020603050405020304" pitchFamily="18" charset="0"/>
              </a:rPr>
              <a:t> Ali</a:t>
            </a:r>
            <a:r>
              <a:rPr lang="en-IN" sz="2800" b="1" dirty="0">
                <a:solidFill>
                  <a:schemeClr val="bg1"/>
                </a:solidFill>
                <a:latin typeface="Arial Narrow" panose="020B0606020202030204" pitchFamily="34" charset="0"/>
              </a:rPr>
              <a:t> </a:t>
            </a:r>
          </a:p>
        </p:txBody>
      </p:sp>
      <p:pic>
        <p:nvPicPr>
          <p:cNvPr id="10" name="Picture 9" descr="Logo&#10;&#10;Description automatically generated with medium confidence">
            <a:extLst>
              <a:ext uri="{FF2B5EF4-FFF2-40B4-BE49-F238E27FC236}">
                <a16:creationId xmlns:a16="http://schemas.microsoft.com/office/drawing/2014/main" id="{98903AF6-47ED-419F-AE18-C6296D19A5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295" y="6054536"/>
            <a:ext cx="1392824" cy="663913"/>
          </a:xfrm>
          <a:prstGeom prst="rect">
            <a:avLst/>
          </a:prstGeom>
        </p:spPr>
      </p:pic>
      <p:sp>
        <p:nvSpPr>
          <p:cNvPr id="2" name="Rectangle 1"/>
          <p:cNvSpPr/>
          <p:nvPr/>
        </p:nvSpPr>
        <p:spPr>
          <a:xfrm>
            <a:off x="2429068" y="259939"/>
            <a:ext cx="9396612" cy="3416320"/>
          </a:xfrm>
          <a:prstGeom prst="rect">
            <a:avLst/>
          </a:prstGeom>
          <a:noFill/>
          <a:ln>
            <a:noFill/>
          </a:ln>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a:br>
              <a:rPr lang="en-US" sz="5400" b="1" u="sng" cap="none" spc="50" dirty="0">
                <a:ln w="11430"/>
                <a:solidFill>
                  <a:schemeClr val="bg1"/>
                </a:solidFill>
                <a:effectLst>
                  <a:outerShdw blurRad="76200" dist="50800" dir="5400000" algn="tl" rotWithShape="0">
                    <a:srgbClr val="000000">
                      <a:alpha val="65000"/>
                    </a:srgbClr>
                  </a:outerShdw>
                </a:effectLst>
              </a:rPr>
            </a:br>
            <a:r>
              <a:rPr lang="en-US" sz="5400" b="1" u="sng" cap="none" spc="50" dirty="0">
                <a:ln w="11430"/>
                <a:solidFill>
                  <a:schemeClr val="bg1"/>
                </a:solidFill>
                <a:effectLst>
                  <a:outerShdw blurRad="76200" dist="50800" dir="5400000" algn="tl" rotWithShape="0">
                    <a:srgbClr val="000000">
                      <a:alpha val="65000"/>
                    </a:srgbClr>
                  </a:outerShdw>
                </a:effectLst>
              </a:rPr>
              <a:t>BYOP GROUP = D</a:t>
            </a:r>
            <a:br>
              <a:rPr lang="en" sz="5400" b="1" u="sng" cap="none" spc="50" dirty="0">
                <a:ln w="11430"/>
                <a:solidFill>
                  <a:schemeClr val="bg1"/>
                </a:solidFill>
                <a:effectLst>
                  <a:outerShdw blurRad="76200" dist="50800" dir="5400000" algn="tl" rotWithShape="0">
                    <a:srgbClr val="000000">
                      <a:alpha val="65000"/>
                    </a:srgbClr>
                  </a:outerShdw>
                </a:effectLst>
              </a:rPr>
            </a:br>
            <a:br>
              <a:rPr lang="en" sz="5400" b="1" u="sng" cap="none" spc="50" dirty="0">
                <a:ln w="11430"/>
                <a:solidFill>
                  <a:schemeClr val="bg1"/>
                </a:solidFill>
                <a:effectLst>
                  <a:outerShdw blurRad="76200" dist="50800" dir="5400000" algn="tl" rotWithShape="0">
                    <a:srgbClr val="000000">
                      <a:alpha val="65000"/>
                    </a:srgbClr>
                  </a:outerShdw>
                </a:effectLst>
              </a:rPr>
            </a:br>
            <a:r>
              <a:rPr lang="en" sz="5400" b="1" u="sng" cap="none" spc="50" dirty="0">
                <a:ln w="11430"/>
                <a:solidFill>
                  <a:schemeClr val="bg1"/>
                </a:solidFill>
                <a:effectLst>
                  <a:outerShdw blurRad="76200" dist="50800" dir="5400000" algn="tl" rotWithShape="0">
                    <a:srgbClr val="000000">
                      <a:alpha val="65000"/>
                    </a:srgbClr>
                  </a:outerShdw>
                </a:effectLst>
              </a:rPr>
              <a:t>UK TRAFFIC DATASET</a:t>
            </a:r>
            <a:endParaRPr lang="en-US" sz="5400" b="1" u="sng" cap="none" spc="50" dirty="0">
              <a:ln w="11430"/>
              <a:solidFill>
                <a:schemeClr val="bg1"/>
              </a:solidFill>
              <a:effectLst>
                <a:outerShdw blurRad="76200" dist="50800" dir="5400000" algn="tl" rotWithShape="0">
                  <a:srgbClr val="000000">
                    <a:alpha val="65000"/>
                  </a:srgbClr>
                </a:outerShdw>
              </a:effectLst>
            </a:endParaRPr>
          </a:p>
        </p:txBody>
      </p:sp>
      <p:sp>
        <p:nvSpPr>
          <p:cNvPr id="6" name="Rectangle 5"/>
          <p:cNvSpPr/>
          <p:nvPr/>
        </p:nvSpPr>
        <p:spPr>
          <a:xfrm>
            <a:off x="4665707" y="4560369"/>
            <a:ext cx="7159973" cy="584775"/>
          </a:xfrm>
          <a:prstGeom prst="rect">
            <a:avLst/>
          </a:prstGeom>
        </p:spPr>
        <p:txBody>
          <a:bodyPr wrap="none">
            <a:spAutoFit/>
          </a:bodyPr>
          <a:lstStyle/>
          <a:p>
            <a:r>
              <a:rPr lang="en-US" sz="3200" b="1" i="1" dirty="0">
                <a:solidFill>
                  <a:schemeClr val="bg1"/>
                </a:solidFill>
              </a:rPr>
              <a:t>Integrated Program in Business Analytics</a:t>
            </a:r>
          </a:p>
        </p:txBody>
      </p:sp>
    </p:spTree>
    <p:extLst>
      <p:ext uri="{BB962C8B-B14F-4D97-AF65-F5344CB8AC3E}">
        <p14:creationId xmlns:p14="http://schemas.microsoft.com/office/powerpoint/2010/main" val="4159763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C3CCB2-3323-BBE0-FBE2-9DFE7AB4A580}"/>
              </a:ext>
            </a:extLst>
          </p:cNvPr>
          <p:cNvPicPr>
            <a:picLocks noChangeAspect="1"/>
          </p:cNvPicPr>
          <p:nvPr/>
        </p:nvPicPr>
        <p:blipFill>
          <a:blip r:embed="rId2"/>
          <a:stretch>
            <a:fillRect/>
          </a:stretch>
        </p:blipFill>
        <p:spPr>
          <a:xfrm>
            <a:off x="238576" y="1978091"/>
            <a:ext cx="11714848" cy="4079666"/>
          </a:xfrm>
          <a:prstGeom prst="rect">
            <a:avLst/>
          </a:prstGeom>
          <a:effectLst>
            <a:reflection blurRad="6350" stA="52000" endA="300" endPos="35000" dir="5400000" sy="-100000" algn="bl" rotWithShape="0"/>
          </a:effectLst>
        </p:spPr>
      </p:pic>
      <p:sp>
        <p:nvSpPr>
          <p:cNvPr id="3" name="TextBox 2">
            <a:extLst>
              <a:ext uri="{FF2B5EF4-FFF2-40B4-BE49-F238E27FC236}">
                <a16:creationId xmlns:a16="http://schemas.microsoft.com/office/drawing/2014/main" id="{BBE36BB8-D24F-605B-F8B3-ADDDDFBC91BD}"/>
              </a:ext>
            </a:extLst>
          </p:cNvPr>
          <p:cNvSpPr txBox="1"/>
          <p:nvPr/>
        </p:nvSpPr>
        <p:spPr>
          <a:xfrm>
            <a:off x="1642188" y="312738"/>
            <a:ext cx="7977673" cy="646331"/>
          </a:xfrm>
          <a:prstGeom prst="rect">
            <a:avLst/>
          </a:prstGeom>
          <a:noFill/>
        </p:spPr>
        <p:txBody>
          <a:bodyPr wrap="square">
            <a:spAutoFit/>
          </a:bodyPr>
          <a:lstStyle/>
          <a:p>
            <a:r>
              <a:rPr lang="en-US" sz="3600" b="1" u="sng" dirty="0">
                <a:solidFill>
                  <a:schemeClr val="bg1"/>
                </a:solidFill>
                <a:latin typeface="Times New Roman" panose="02020603050405020304" pitchFamily="18" charset="0"/>
                <a:cs typeface="Times New Roman" panose="02020603050405020304" pitchFamily="18" charset="0"/>
              </a:rPr>
              <a:t> Exploratory Analysis and Visualization</a:t>
            </a:r>
          </a:p>
        </p:txBody>
      </p:sp>
      <p:sp>
        <p:nvSpPr>
          <p:cNvPr id="4" name="TextBox 3">
            <a:extLst>
              <a:ext uri="{FF2B5EF4-FFF2-40B4-BE49-F238E27FC236}">
                <a16:creationId xmlns:a16="http://schemas.microsoft.com/office/drawing/2014/main" id="{27F75FCC-71C5-51CA-CFAE-E276C371C7C2}"/>
              </a:ext>
            </a:extLst>
          </p:cNvPr>
          <p:cNvSpPr txBox="1"/>
          <p:nvPr/>
        </p:nvSpPr>
        <p:spPr>
          <a:xfrm>
            <a:off x="3177000" y="1067693"/>
            <a:ext cx="6136480" cy="523220"/>
          </a:xfrm>
          <a:prstGeom prst="rect">
            <a:avLst/>
          </a:prstGeom>
          <a:noFill/>
        </p:spPr>
        <p:txBody>
          <a:bodyPr wrap="square">
            <a:spAutoFit/>
          </a:bodyPr>
          <a:lstStyle/>
          <a:p>
            <a:pPr>
              <a:buClr>
                <a:schemeClr val="accent5"/>
              </a:buClr>
            </a:pPr>
            <a:r>
              <a:rPr lang="en-IN" sz="2800" b="1" u="sng" dirty="0">
                <a:solidFill>
                  <a:schemeClr val="bg1"/>
                </a:solidFill>
                <a:latin typeface="Times New Roman" panose="02020603050405020304" pitchFamily="18" charset="0"/>
                <a:cs typeface="Times New Roman" panose="02020603050405020304" pitchFamily="18" charset="0"/>
              </a:rPr>
              <a:t>1. Local Authority Analysis</a:t>
            </a:r>
          </a:p>
        </p:txBody>
      </p:sp>
    </p:spTree>
    <p:extLst>
      <p:ext uri="{BB962C8B-B14F-4D97-AF65-F5344CB8AC3E}">
        <p14:creationId xmlns:p14="http://schemas.microsoft.com/office/powerpoint/2010/main" val="1231899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circle(in)">
                                      <p:cBhvr>
                                        <p:cTn id="1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E36BB8-D24F-605B-F8B3-ADDDDFBC91BD}"/>
              </a:ext>
            </a:extLst>
          </p:cNvPr>
          <p:cNvSpPr txBox="1"/>
          <p:nvPr/>
        </p:nvSpPr>
        <p:spPr>
          <a:xfrm>
            <a:off x="1642188" y="312738"/>
            <a:ext cx="7977673" cy="646331"/>
          </a:xfrm>
          <a:prstGeom prst="rect">
            <a:avLst/>
          </a:prstGeom>
          <a:noFill/>
        </p:spPr>
        <p:txBody>
          <a:bodyPr wrap="square">
            <a:spAutoFit/>
          </a:bodyPr>
          <a:lstStyle/>
          <a:p>
            <a:r>
              <a:rPr lang="en-US" sz="3600" b="1" u="sng" dirty="0">
                <a:solidFill>
                  <a:schemeClr val="bg1"/>
                </a:solidFill>
                <a:latin typeface="Times New Roman" panose="02020603050405020304" pitchFamily="18" charset="0"/>
                <a:cs typeface="Times New Roman" panose="02020603050405020304" pitchFamily="18" charset="0"/>
              </a:rPr>
              <a:t> Exploratory Analysis and Visualization</a:t>
            </a:r>
          </a:p>
        </p:txBody>
      </p:sp>
      <p:sp>
        <p:nvSpPr>
          <p:cNvPr id="6" name="TextBox 5">
            <a:extLst>
              <a:ext uri="{FF2B5EF4-FFF2-40B4-BE49-F238E27FC236}">
                <a16:creationId xmlns:a16="http://schemas.microsoft.com/office/drawing/2014/main" id="{27F75FCC-71C5-51CA-CFAE-E276C371C7C2}"/>
              </a:ext>
            </a:extLst>
          </p:cNvPr>
          <p:cNvSpPr txBox="1"/>
          <p:nvPr/>
        </p:nvSpPr>
        <p:spPr>
          <a:xfrm>
            <a:off x="3177000" y="1067693"/>
            <a:ext cx="6136480" cy="523220"/>
          </a:xfrm>
          <a:prstGeom prst="rect">
            <a:avLst/>
          </a:prstGeom>
          <a:noFill/>
        </p:spPr>
        <p:txBody>
          <a:bodyPr wrap="square">
            <a:spAutoFit/>
          </a:bodyPr>
          <a:lstStyle/>
          <a:p>
            <a:pPr>
              <a:buClr>
                <a:schemeClr val="accent5"/>
              </a:buClr>
            </a:pPr>
            <a:r>
              <a:rPr lang="en-IN" sz="2800" b="1" u="sng" dirty="0">
                <a:solidFill>
                  <a:schemeClr val="bg1"/>
                </a:solidFill>
                <a:latin typeface="Times New Roman" panose="02020603050405020304" pitchFamily="18" charset="0"/>
                <a:cs typeface="Times New Roman" panose="02020603050405020304" pitchFamily="18" charset="0"/>
              </a:rPr>
              <a:t>2. Analyse Accident Severity</a:t>
            </a:r>
          </a:p>
        </p:txBody>
      </p:sp>
      <p:pic>
        <p:nvPicPr>
          <p:cNvPr id="7" name="Picture 6">
            <a:extLst>
              <a:ext uri="{FF2B5EF4-FFF2-40B4-BE49-F238E27FC236}">
                <a16:creationId xmlns:a16="http://schemas.microsoft.com/office/drawing/2014/main" id="{790D554E-106F-4491-898E-6642746BF2E5}"/>
              </a:ext>
            </a:extLst>
          </p:cNvPr>
          <p:cNvPicPr>
            <a:picLocks noChangeAspect="1"/>
          </p:cNvPicPr>
          <p:nvPr/>
        </p:nvPicPr>
        <p:blipFill>
          <a:blip r:embed="rId2"/>
          <a:stretch>
            <a:fillRect/>
          </a:stretch>
        </p:blipFill>
        <p:spPr>
          <a:xfrm>
            <a:off x="74645" y="1750839"/>
            <a:ext cx="5489576" cy="4789229"/>
          </a:xfrm>
          <a:prstGeom prst="rect">
            <a:avLst/>
          </a:prstGeom>
          <a:effectLst>
            <a:glow rad="228600">
              <a:schemeClr val="accent3">
                <a:satMod val="175000"/>
                <a:alpha val="40000"/>
              </a:schemeClr>
            </a:glow>
          </a:effectLst>
        </p:spPr>
      </p:pic>
      <p:pic>
        <p:nvPicPr>
          <p:cNvPr id="8" name="Picture 7">
            <a:extLst>
              <a:ext uri="{FF2B5EF4-FFF2-40B4-BE49-F238E27FC236}">
                <a16:creationId xmlns:a16="http://schemas.microsoft.com/office/drawing/2014/main" id="{365CFD00-EDD6-6DD1-7775-769E6D0F3D6E}"/>
              </a:ext>
            </a:extLst>
          </p:cNvPr>
          <p:cNvPicPr>
            <a:picLocks noChangeAspect="1"/>
          </p:cNvPicPr>
          <p:nvPr/>
        </p:nvPicPr>
        <p:blipFill>
          <a:blip r:embed="rId3"/>
          <a:stretch>
            <a:fillRect/>
          </a:stretch>
        </p:blipFill>
        <p:spPr>
          <a:xfrm>
            <a:off x="5816262" y="1750839"/>
            <a:ext cx="6178530" cy="4789229"/>
          </a:xfrm>
          <a:prstGeom prst="rect">
            <a:avLst/>
          </a:prstGeom>
          <a:effectLst>
            <a:glow rad="228600">
              <a:schemeClr val="accent3">
                <a:satMod val="175000"/>
                <a:alpha val="40000"/>
              </a:schemeClr>
            </a:glow>
          </a:effectLst>
        </p:spPr>
      </p:pic>
    </p:spTree>
    <p:extLst>
      <p:ext uri="{BB962C8B-B14F-4D97-AF65-F5344CB8AC3E}">
        <p14:creationId xmlns:p14="http://schemas.microsoft.com/office/powerpoint/2010/main" val="114860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5"/>
                                        </p:tgtEl>
                                        <p:attrNameLst>
                                          <p:attrName>style.color</p:attrName>
                                        </p:attrNameLst>
                                      </p:cBhvr>
                                      <p:by>
                                        <p:hsl h="0" s="-12549" l="-25098"/>
                                      </p:by>
                                    </p:animClr>
                                    <p:animClr clrSpc="hsl" dir="cw">
                                      <p:cBhvr>
                                        <p:cTn id="7" dur="500" fill="hold"/>
                                        <p:tgtEl>
                                          <p:spTgt spid="5"/>
                                        </p:tgtEl>
                                        <p:attrNameLst>
                                          <p:attrName>fillcolor</p:attrName>
                                        </p:attrNameLst>
                                      </p:cBhvr>
                                      <p:by>
                                        <p:hsl h="0" s="-12549" l="-25098"/>
                                      </p:by>
                                    </p:animClr>
                                    <p:animClr clrSpc="hsl" dir="cw">
                                      <p:cBhvr>
                                        <p:cTn id="8" dur="500" fill="hold"/>
                                        <p:tgtEl>
                                          <p:spTgt spid="5"/>
                                        </p:tgtEl>
                                        <p:attrNameLst>
                                          <p:attrName>stroke.color</p:attrName>
                                        </p:attrNameLst>
                                      </p:cBhvr>
                                      <p:by>
                                        <p:hsl h="0" s="-12549" l="-25098"/>
                                      </p:by>
                                    </p:animClr>
                                    <p:set>
                                      <p:cBhvr>
                                        <p:cTn id="9" dur="500" fill="hold"/>
                                        <p:tgtEl>
                                          <p:spTgt spid="5"/>
                                        </p:tgtEl>
                                        <p:attrNameLst>
                                          <p:attrName>fill.type</p:attrName>
                                        </p:attrNameLst>
                                      </p:cBhvr>
                                      <p:to>
                                        <p:strVal val="solid"/>
                                      </p:to>
                                    </p:set>
                                  </p:childTnLst>
                                </p:cTn>
                              </p:par>
                              <p:par>
                                <p:cTn id="10" presetID="24" presetClass="emph" presetSubtype="0" fill="hold" grpId="0" nodeType="withEffect">
                                  <p:stCondLst>
                                    <p:cond delay="0"/>
                                  </p:stCondLst>
                                  <p:childTnLst>
                                    <p:animClr clrSpc="hsl" dir="cw">
                                      <p:cBhvr override="childStyle">
                                        <p:cTn id="11" dur="500" fill="hold"/>
                                        <p:tgtEl>
                                          <p:spTgt spid="6"/>
                                        </p:tgtEl>
                                        <p:attrNameLst>
                                          <p:attrName>style.color</p:attrName>
                                        </p:attrNameLst>
                                      </p:cBhvr>
                                      <p:by>
                                        <p:hsl h="0" s="-12549" l="-25098"/>
                                      </p:by>
                                    </p:animClr>
                                    <p:animClr clrSpc="hsl" dir="cw">
                                      <p:cBhvr>
                                        <p:cTn id="12" dur="500" fill="hold"/>
                                        <p:tgtEl>
                                          <p:spTgt spid="6"/>
                                        </p:tgtEl>
                                        <p:attrNameLst>
                                          <p:attrName>fillcolor</p:attrName>
                                        </p:attrNameLst>
                                      </p:cBhvr>
                                      <p:by>
                                        <p:hsl h="0" s="-12549" l="-25098"/>
                                      </p:by>
                                    </p:animClr>
                                    <p:animClr clrSpc="hsl" dir="cw">
                                      <p:cBhvr>
                                        <p:cTn id="13" dur="500" fill="hold"/>
                                        <p:tgtEl>
                                          <p:spTgt spid="6"/>
                                        </p:tgtEl>
                                        <p:attrNameLst>
                                          <p:attrName>stroke.color</p:attrName>
                                        </p:attrNameLst>
                                      </p:cBhvr>
                                      <p:by>
                                        <p:hsl h="0" s="-12549" l="-25098"/>
                                      </p:by>
                                    </p:animClr>
                                    <p:set>
                                      <p:cBhvr>
                                        <p:cTn id="14" dur="500" fill="hold"/>
                                        <p:tgtEl>
                                          <p:spTgt spid="6"/>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 presetClass="path" presetSubtype="0" accel="50000" decel="50000" fill="hold" nodeType="clickEffect">
                                  <p:stCondLst>
                                    <p:cond delay="0"/>
                                  </p:stCondLst>
                                  <p:childTnLst>
                                    <p:animMotion origin="layout" path="M 0 0 C 0.069 0 0.125 0.056 0.125 0.125 C 0.125 0.194 0.069 0.25 0 0.25 C -0.069 0.25 -0.125 0.194 -0.125 0.125 C -0.125 0.056 -0.069 0 0 0 Z" pathEditMode="relative" ptsTypes="">
                                      <p:cBhvr>
                                        <p:cTn id="18" dur="2000" fill="hold"/>
                                        <p:tgtEl>
                                          <p:spTgt spid="7"/>
                                        </p:tgtEl>
                                        <p:attrNameLst>
                                          <p:attrName>ppt_x</p:attrName>
                                          <p:attrName>ppt_y</p:attrName>
                                        </p:attrNameLst>
                                      </p:cBhvr>
                                    </p:animMotion>
                                  </p:childTnLst>
                                </p:cTn>
                              </p:par>
                              <p:par>
                                <p:cTn id="19"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20" dur="20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623474-F3F9-A561-1B5B-9325E6B94746}"/>
              </a:ext>
            </a:extLst>
          </p:cNvPr>
          <p:cNvPicPr>
            <a:picLocks noChangeAspect="1"/>
          </p:cNvPicPr>
          <p:nvPr/>
        </p:nvPicPr>
        <p:blipFill>
          <a:blip r:embed="rId2"/>
          <a:stretch>
            <a:fillRect/>
          </a:stretch>
        </p:blipFill>
        <p:spPr>
          <a:xfrm>
            <a:off x="155575" y="2895723"/>
            <a:ext cx="3947461" cy="3664358"/>
          </a:xfrm>
          <a:prstGeom prst="rect">
            <a:avLst/>
          </a:prstGeom>
        </p:spPr>
        <p:style>
          <a:lnRef idx="2">
            <a:schemeClr val="accent5">
              <a:shade val="50000"/>
            </a:schemeClr>
          </a:lnRef>
          <a:fillRef idx="1">
            <a:schemeClr val="accent5"/>
          </a:fillRef>
          <a:effectRef idx="0">
            <a:schemeClr val="accent5"/>
          </a:effectRef>
          <a:fontRef idx="minor">
            <a:schemeClr val="lt1"/>
          </a:fontRef>
        </p:style>
      </p:pic>
      <p:pic>
        <p:nvPicPr>
          <p:cNvPr id="3" name="Picture 2">
            <a:extLst>
              <a:ext uri="{FF2B5EF4-FFF2-40B4-BE49-F238E27FC236}">
                <a16:creationId xmlns:a16="http://schemas.microsoft.com/office/drawing/2014/main" id="{662C3BBF-FCF9-8C5F-4C77-50341E0868DB}"/>
              </a:ext>
            </a:extLst>
          </p:cNvPr>
          <p:cNvPicPr>
            <a:picLocks noChangeAspect="1"/>
          </p:cNvPicPr>
          <p:nvPr/>
        </p:nvPicPr>
        <p:blipFill rotWithShape="1">
          <a:blip r:embed="rId3"/>
          <a:srcRect t="2293" b="88"/>
          <a:stretch/>
        </p:blipFill>
        <p:spPr>
          <a:xfrm>
            <a:off x="4215882" y="2895723"/>
            <a:ext cx="3760235" cy="3664358"/>
          </a:xfrm>
          <a:prstGeom prst="rect">
            <a:avLst/>
          </a:prstGeom>
        </p:spPr>
        <p:style>
          <a:lnRef idx="2">
            <a:schemeClr val="accent5">
              <a:shade val="50000"/>
            </a:schemeClr>
          </a:lnRef>
          <a:fillRef idx="1">
            <a:schemeClr val="accent5"/>
          </a:fillRef>
          <a:effectRef idx="0">
            <a:schemeClr val="accent5"/>
          </a:effectRef>
          <a:fontRef idx="minor">
            <a:schemeClr val="lt1"/>
          </a:fontRef>
        </p:style>
      </p:pic>
      <p:pic>
        <p:nvPicPr>
          <p:cNvPr id="4" name="Picture 3">
            <a:extLst>
              <a:ext uri="{FF2B5EF4-FFF2-40B4-BE49-F238E27FC236}">
                <a16:creationId xmlns:a16="http://schemas.microsoft.com/office/drawing/2014/main" id="{12848C37-B9EE-1001-238B-E5F033395C76}"/>
              </a:ext>
            </a:extLst>
          </p:cNvPr>
          <p:cNvPicPr>
            <a:picLocks noChangeAspect="1"/>
          </p:cNvPicPr>
          <p:nvPr/>
        </p:nvPicPr>
        <p:blipFill rotWithShape="1">
          <a:blip r:embed="rId4"/>
          <a:srcRect l="1374" t="4461" r="4397" b="4461"/>
          <a:stretch/>
        </p:blipFill>
        <p:spPr>
          <a:xfrm>
            <a:off x="8126964" y="2895722"/>
            <a:ext cx="3867828" cy="3664359"/>
          </a:xfrm>
          <a:prstGeom prst="rect">
            <a:avLst/>
          </a:prstGeom>
        </p:spPr>
        <p:style>
          <a:lnRef idx="2">
            <a:schemeClr val="accent5">
              <a:shade val="50000"/>
            </a:schemeClr>
          </a:lnRef>
          <a:fillRef idx="1">
            <a:schemeClr val="accent5"/>
          </a:fillRef>
          <a:effectRef idx="0">
            <a:schemeClr val="accent5"/>
          </a:effectRef>
          <a:fontRef idx="minor">
            <a:schemeClr val="lt1"/>
          </a:fontRef>
        </p:style>
      </p:pic>
      <p:sp>
        <p:nvSpPr>
          <p:cNvPr id="5" name="TextBox 4">
            <a:extLst>
              <a:ext uri="{FF2B5EF4-FFF2-40B4-BE49-F238E27FC236}">
                <a16:creationId xmlns:a16="http://schemas.microsoft.com/office/drawing/2014/main" id="{AA07E8EB-89CC-A34E-97A2-D08B77B86609}"/>
              </a:ext>
            </a:extLst>
          </p:cNvPr>
          <p:cNvSpPr txBox="1"/>
          <p:nvPr/>
        </p:nvSpPr>
        <p:spPr>
          <a:xfrm>
            <a:off x="531258" y="1308665"/>
            <a:ext cx="3259429" cy="1477328"/>
          </a:xfrm>
          <a:prstGeom prst="rect">
            <a:avLst/>
          </a:prstGeom>
          <a:noFill/>
        </p:spPr>
        <p:txBody>
          <a:bodyPr wrap="square">
            <a:spAutoFit/>
          </a:bodyPr>
          <a:lstStyle/>
          <a:p>
            <a:pPr algn="just"/>
            <a:r>
              <a:rPr lang="en-US" u="sng" dirty="0">
                <a:solidFill>
                  <a:schemeClr val="bg1"/>
                </a:solidFill>
              </a:rPr>
              <a:t>Most accidents occurs between dates 10 - 13 of the month, on first Half of the month and Second Half of the month number of accidents gets down</a:t>
            </a:r>
            <a:r>
              <a:rPr lang="en-US" sz="1200" u="sng" dirty="0">
                <a:solidFill>
                  <a:schemeClr val="bg1"/>
                </a:solidFill>
              </a:rPr>
              <a:t>.</a:t>
            </a:r>
            <a:endParaRPr lang="en-IN" sz="1200" u="sng" dirty="0">
              <a:solidFill>
                <a:schemeClr val="bg1"/>
              </a:solidFill>
            </a:endParaRPr>
          </a:p>
        </p:txBody>
      </p:sp>
      <p:sp>
        <p:nvSpPr>
          <p:cNvPr id="6" name="TextBox 5">
            <a:extLst>
              <a:ext uri="{FF2B5EF4-FFF2-40B4-BE49-F238E27FC236}">
                <a16:creationId xmlns:a16="http://schemas.microsoft.com/office/drawing/2014/main" id="{AA07E8EB-89CC-A34E-97A2-D08B77B86609}"/>
              </a:ext>
            </a:extLst>
          </p:cNvPr>
          <p:cNvSpPr txBox="1"/>
          <p:nvPr/>
        </p:nvSpPr>
        <p:spPr>
          <a:xfrm>
            <a:off x="8263937" y="1308665"/>
            <a:ext cx="3259429" cy="646331"/>
          </a:xfrm>
          <a:prstGeom prst="rect">
            <a:avLst/>
          </a:prstGeom>
          <a:noFill/>
        </p:spPr>
        <p:txBody>
          <a:bodyPr wrap="square">
            <a:spAutoFit/>
          </a:bodyPr>
          <a:lstStyle/>
          <a:p>
            <a:pPr algn="just"/>
            <a:r>
              <a:rPr lang="en-US" u="sng" dirty="0">
                <a:solidFill>
                  <a:schemeClr val="bg1"/>
                </a:solidFill>
              </a:rPr>
              <a:t>Accident occurrence trend looks similar throughout the year</a:t>
            </a:r>
            <a:endParaRPr lang="en-IN" sz="1200" u="sng" dirty="0">
              <a:solidFill>
                <a:schemeClr val="bg1"/>
              </a:solidFill>
            </a:endParaRPr>
          </a:p>
        </p:txBody>
      </p:sp>
      <p:sp>
        <p:nvSpPr>
          <p:cNvPr id="7" name="TextBox 6">
            <a:extLst>
              <a:ext uri="{FF2B5EF4-FFF2-40B4-BE49-F238E27FC236}">
                <a16:creationId xmlns:a16="http://schemas.microsoft.com/office/drawing/2014/main" id="{AA07E8EB-89CC-A34E-97A2-D08B77B86609}"/>
              </a:ext>
            </a:extLst>
          </p:cNvPr>
          <p:cNvSpPr txBox="1"/>
          <p:nvPr/>
        </p:nvSpPr>
        <p:spPr>
          <a:xfrm>
            <a:off x="4466284" y="1471802"/>
            <a:ext cx="3259429" cy="646331"/>
          </a:xfrm>
          <a:prstGeom prst="rect">
            <a:avLst/>
          </a:prstGeom>
          <a:noFill/>
        </p:spPr>
        <p:txBody>
          <a:bodyPr wrap="square">
            <a:spAutoFit/>
          </a:bodyPr>
          <a:lstStyle/>
          <a:p>
            <a:pPr algn="just"/>
            <a:r>
              <a:rPr lang="en-US" u="sng" dirty="0">
                <a:solidFill>
                  <a:schemeClr val="bg1"/>
                </a:solidFill>
              </a:rPr>
              <a:t>Most Accidents tends and proven to occur on Friday</a:t>
            </a:r>
            <a:endParaRPr lang="en-IN" sz="1200" u="sng" dirty="0">
              <a:solidFill>
                <a:schemeClr val="bg1"/>
              </a:solidFill>
            </a:endParaRPr>
          </a:p>
        </p:txBody>
      </p:sp>
      <p:sp>
        <p:nvSpPr>
          <p:cNvPr id="8" name="TextBox 7">
            <a:extLst>
              <a:ext uri="{FF2B5EF4-FFF2-40B4-BE49-F238E27FC236}">
                <a16:creationId xmlns:a16="http://schemas.microsoft.com/office/drawing/2014/main" id="{08DE4CD5-A69A-2C37-607E-7F042976EFC8}"/>
              </a:ext>
            </a:extLst>
          </p:cNvPr>
          <p:cNvSpPr txBox="1"/>
          <p:nvPr/>
        </p:nvSpPr>
        <p:spPr>
          <a:xfrm>
            <a:off x="2275820" y="381894"/>
            <a:ext cx="7640360" cy="707886"/>
          </a:xfrm>
          <a:prstGeom prst="rect">
            <a:avLst/>
          </a:prstGeom>
          <a:noFill/>
        </p:spPr>
        <p:txBody>
          <a:bodyPr wrap="square">
            <a:spAutoFit/>
          </a:bodyPr>
          <a:lstStyle/>
          <a:p>
            <a:r>
              <a:rPr lang="en-IN" sz="4000" b="1" u="sng" dirty="0">
                <a:solidFill>
                  <a:schemeClr val="bg1"/>
                </a:solidFill>
                <a:latin typeface="Times New Roman" panose="02020603050405020304" pitchFamily="18" charset="0"/>
                <a:cs typeface="Times New Roman" panose="02020603050405020304" pitchFamily="18" charset="0"/>
              </a:rPr>
              <a:t>ANAYZE DATE AND TIME</a:t>
            </a:r>
            <a:endParaRPr lang="en-IN" b="1" u="sng"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331274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6C0FB-DE5E-6876-A038-C6D40874F438}"/>
              </a:ext>
            </a:extLst>
          </p:cNvPr>
          <p:cNvPicPr>
            <a:picLocks noChangeAspect="1"/>
          </p:cNvPicPr>
          <p:nvPr/>
        </p:nvPicPr>
        <p:blipFill>
          <a:blip r:embed="rId2"/>
          <a:stretch>
            <a:fillRect/>
          </a:stretch>
        </p:blipFill>
        <p:spPr>
          <a:xfrm>
            <a:off x="155575" y="1826561"/>
            <a:ext cx="5766254" cy="4864359"/>
          </a:xfrm>
          <a:prstGeom prst="rect">
            <a:avLst/>
          </a:prstGeom>
        </p:spPr>
        <p:style>
          <a:lnRef idx="2">
            <a:schemeClr val="accent4">
              <a:shade val="50000"/>
            </a:schemeClr>
          </a:lnRef>
          <a:fillRef idx="1">
            <a:schemeClr val="accent4"/>
          </a:fillRef>
          <a:effectRef idx="0">
            <a:schemeClr val="accent4"/>
          </a:effectRef>
          <a:fontRef idx="minor">
            <a:schemeClr val="lt1"/>
          </a:fontRef>
        </p:style>
      </p:pic>
      <p:pic>
        <p:nvPicPr>
          <p:cNvPr id="3" name="Picture 2">
            <a:extLst>
              <a:ext uri="{FF2B5EF4-FFF2-40B4-BE49-F238E27FC236}">
                <a16:creationId xmlns:a16="http://schemas.microsoft.com/office/drawing/2014/main" id="{E986ED2C-ECA5-2CDF-F64A-8D79BB72596D}"/>
              </a:ext>
            </a:extLst>
          </p:cNvPr>
          <p:cNvPicPr>
            <a:picLocks noChangeAspect="1"/>
          </p:cNvPicPr>
          <p:nvPr/>
        </p:nvPicPr>
        <p:blipFill>
          <a:blip r:embed="rId3"/>
          <a:stretch>
            <a:fillRect/>
          </a:stretch>
        </p:blipFill>
        <p:spPr>
          <a:xfrm>
            <a:off x="6020091" y="1826561"/>
            <a:ext cx="5974701" cy="4864359"/>
          </a:xfrm>
          <a:prstGeom prst="rect">
            <a:avLst/>
          </a:prstGeom>
        </p:spPr>
        <p:style>
          <a:lnRef idx="2">
            <a:schemeClr val="accent4">
              <a:shade val="50000"/>
            </a:schemeClr>
          </a:lnRef>
          <a:fillRef idx="1">
            <a:schemeClr val="accent4"/>
          </a:fillRef>
          <a:effectRef idx="0">
            <a:schemeClr val="accent4"/>
          </a:effectRef>
          <a:fontRef idx="minor">
            <a:schemeClr val="lt1"/>
          </a:fontRef>
        </p:style>
      </p:pic>
      <p:sp>
        <p:nvSpPr>
          <p:cNvPr id="4" name="TextBox 3">
            <a:extLst>
              <a:ext uri="{FF2B5EF4-FFF2-40B4-BE49-F238E27FC236}">
                <a16:creationId xmlns:a16="http://schemas.microsoft.com/office/drawing/2014/main" id="{9CDA1527-F872-F1B5-1B32-EFE3DDFD4E10}"/>
              </a:ext>
            </a:extLst>
          </p:cNvPr>
          <p:cNvSpPr txBox="1"/>
          <p:nvPr/>
        </p:nvSpPr>
        <p:spPr>
          <a:xfrm>
            <a:off x="2027999" y="482846"/>
            <a:ext cx="6979442" cy="1077218"/>
          </a:xfrm>
          <a:prstGeom prst="rect">
            <a:avLst/>
          </a:prstGeom>
          <a:noFill/>
        </p:spPr>
        <p:txBody>
          <a:bodyPr wrap="square">
            <a:spAutoFit/>
          </a:bodyPr>
          <a:lstStyle/>
          <a:p>
            <a:r>
              <a:rPr lang="en-US" sz="3200" b="1" u="sng" dirty="0">
                <a:solidFill>
                  <a:schemeClr val="bg1"/>
                </a:solidFill>
                <a:latin typeface="Times New Roman" panose="02020603050405020304" pitchFamily="18" charset="0"/>
                <a:cs typeface="Times New Roman" panose="02020603050405020304" pitchFamily="18" charset="0"/>
              </a:rPr>
              <a:t>Under which circumstances do accidents happen?</a:t>
            </a:r>
          </a:p>
        </p:txBody>
      </p:sp>
    </p:spTree>
    <p:extLst>
      <p:ext uri="{BB962C8B-B14F-4D97-AF65-F5344CB8AC3E}">
        <p14:creationId xmlns:p14="http://schemas.microsoft.com/office/powerpoint/2010/main" val="225331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33586 -0.10347 L -0.14307 0.0243 L -0.08501 -0.09537 L -8.39885E-6 4.81481E-6 " pathEditMode="relative" ptsTypes="AAAA">
                                      <p:cBhvr>
                                        <p:cTn id="6" dur="2000" fill="hold"/>
                                        <p:tgtEl>
                                          <p:spTgt spid="4"/>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C2A343-772D-B112-8D7E-3420CC01159C}"/>
              </a:ext>
            </a:extLst>
          </p:cNvPr>
          <p:cNvPicPr>
            <a:picLocks noChangeAspect="1"/>
          </p:cNvPicPr>
          <p:nvPr/>
        </p:nvPicPr>
        <p:blipFill>
          <a:blip r:embed="rId2"/>
          <a:stretch>
            <a:fillRect/>
          </a:stretch>
        </p:blipFill>
        <p:spPr>
          <a:xfrm>
            <a:off x="5187664" y="3363686"/>
            <a:ext cx="6807128" cy="3363686"/>
          </a:xfrm>
          <a:prstGeom prst="rect">
            <a:avLst/>
          </a:prstGeom>
          <a:effectLst>
            <a:glow rad="101600">
              <a:schemeClr val="accent2">
                <a:satMod val="175000"/>
                <a:alpha val="40000"/>
              </a:schemeClr>
            </a:glow>
          </a:effectLst>
        </p:spPr>
      </p:pic>
      <p:pic>
        <p:nvPicPr>
          <p:cNvPr id="3" name="Picture 2">
            <a:extLst>
              <a:ext uri="{FF2B5EF4-FFF2-40B4-BE49-F238E27FC236}">
                <a16:creationId xmlns:a16="http://schemas.microsoft.com/office/drawing/2014/main" id="{C8626AAF-3C96-3A88-E7F5-BC340DCE6B5F}"/>
              </a:ext>
            </a:extLst>
          </p:cNvPr>
          <p:cNvPicPr>
            <a:picLocks noChangeAspect="1"/>
          </p:cNvPicPr>
          <p:nvPr/>
        </p:nvPicPr>
        <p:blipFill>
          <a:blip r:embed="rId3"/>
          <a:stretch>
            <a:fillRect/>
          </a:stretch>
        </p:blipFill>
        <p:spPr>
          <a:xfrm>
            <a:off x="5187665" y="121298"/>
            <a:ext cx="6727528" cy="3171492"/>
          </a:xfrm>
          <a:prstGeom prst="rect">
            <a:avLst/>
          </a:prstGeom>
          <a:effectLst>
            <a:glow rad="101600">
              <a:schemeClr val="accent2">
                <a:satMod val="175000"/>
                <a:alpha val="40000"/>
              </a:schemeClr>
            </a:glow>
          </a:effectLst>
        </p:spPr>
      </p:pic>
      <p:pic>
        <p:nvPicPr>
          <p:cNvPr id="4" name="Picture 3">
            <a:extLst>
              <a:ext uri="{FF2B5EF4-FFF2-40B4-BE49-F238E27FC236}">
                <a16:creationId xmlns:a16="http://schemas.microsoft.com/office/drawing/2014/main" id="{18E94B48-E499-16FD-1BC6-E2E48E317E5E}"/>
              </a:ext>
            </a:extLst>
          </p:cNvPr>
          <p:cNvPicPr>
            <a:picLocks noChangeAspect="1"/>
          </p:cNvPicPr>
          <p:nvPr/>
        </p:nvPicPr>
        <p:blipFill>
          <a:blip r:embed="rId4"/>
          <a:stretch>
            <a:fillRect/>
          </a:stretch>
        </p:blipFill>
        <p:spPr>
          <a:xfrm>
            <a:off x="205273" y="121298"/>
            <a:ext cx="4814595" cy="6671388"/>
          </a:xfrm>
          <a:prstGeom prst="rect">
            <a:avLst/>
          </a:prstGeom>
          <a:effectLst>
            <a:glow rad="101600">
              <a:schemeClr val="accent2">
                <a:satMod val="175000"/>
                <a:alpha val="40000"/>
              </a:schemeClr>
            </a:glow>
          </a:effectLst>
        </p:spPr>
      </p:pic>
    </p:spTree>
    <p:extLst>
      <p:ext uri="{BB962C8B-B14F-4D97-AF65-F5344CB8AC3E}">
        <p14:creationId xmlns:p14="http://schemas.microsoft.com/office/powerpoint/2010/main" val="22533127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7633-EFB1-4416-8011-1147D195B44D}"/>
              </a:ext>
            </a:extLst>
          </p:cNvPr>
          <p:cNvSpPr>
            <a:spLocks noGrp="1"/>
          </p:cNvSpPr>
          <p:nvPr>
            <p:ph type="title"/>
          </p:nvPr>
        </p:nvSpPr>
        <p:spPr>
          <a:xfrm>
            <a:off x="373511" y="1308665"/>
            <a:ext cx="3778572" cy="1445084"/>
          </a:xfrm>
        </p:spPr>
        <p:txBody>
          <a:bodyPr>
            <a:noAutofit/>
          </a:bodyPr>
          <a:lstStyle/>
          <a:p>
            <a:r>
              <a:rPr lang="en-US" b="1" u="sng" dirty="0"/>
              <a:t>No. of accidents per </a:t>
            </a:r>
            <a:r>
              <a:rPr lang="en-US" b="1" u="sng" dirty="0" err="1"/>
              <a:t>Local_Authority</a:t>
            </a:r>
            <a:endParaRPr lang="en-US" b="1" u="sng" dirty="0"/>
          </a:p>
        </p:txBody>
      </p:sp>
      <p:pic>
        <p:nvPicPr>
          <p:cNvPr id="3" name="Picture 2">
            <a:extLst>
              <a:ext uri="{FF2B5EF4-FFF2-40B4-BE49-F238E27FC236}">
                <a16:creationId xmlns:a16="http://schemas.microsoft.com/office/drawing/2014/main" id="{6EEC86C0-B823-602A-358B-9F6ADD7FD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5393" y="960717"/>
            <a:ext cx="6786534" cy="5722312"/>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4" name="Text Placeholder 27">
            <a:extLst>
              <a:ext uri="{FF2B5EF4-FFF2-40B4-BE49-F238E27FC236}">
                <a16:creationId xmlns:a16="http://schemas.microsoft.com/office/drawing/2014/main" id="{CDC39E1F-FDC9-9B5E-6883-5FB3E0F0627C}"/>
              </a:ext>
            </a:extLst>
          </p:cNvPr>
          <p:cNvSpPr txBox="1">
            <a:spLocks/>
          </p:cNvSpPr>
          <p:nvPr/>
        </p:nvSpPr>
        <p:spPr>
          <a:xfrm>
            <a:off x="148542" y="3098324"/>
            <a:ext cx="4426594" cy="31227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0000"/>
                </a:solidFill>
                <a:latin typeface="Open Sans" panose="020B0606030504020204" pitchFamily="34" charset="0"/>
              </a:rPr>
              <a:t>Taking the local authority into consideration, Birmingham (21,384) recorded the highest number of accidents</a:t>
            </a:r>
          </a:p>
          <a:p>
            <a:endParaRPr lang="en-US" sz="2400" dirty="0">
              <a:solidFill>
                <a:srgbClr val="000000"/>
              </a:solidFill>
              <a:latin typeface="Open Sans" panose="020B0606030504020204" pitchFamily="34" charset="0"/>
            </a:endParaRPr>
          </a:p>
          <a:p>
            <a:r>
              <a:rPr lang="en-US" sz="2400" dirty="0">
                <a:solidFill>
                  <a:srgbClr val="000000"/>
                </a:solidFill>
                <a:latin typeface="Open Sans" panose="020B0606030504020204" pitchFamily="34" charset="0"/>
              </a:rPr>
              <a:t>This was followed by Leeds (14,128) and Manchester(11,075)</a:t>
            </a:r>
          </a:p>
        </p:txBody>
      </p:sp>
    </p:spTree>
    <p:extLst>
      <p:ext uri="{BB962C8B-B14F-4D97-AF65-F5344CB8AC3E}">
        <p14:creationId xmlns:p14="http://schemas.microsoft.com/office/powerpoint/2010/main" val="22533127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7633-EFB1-4416-8011-1147D195B44D}"/>
              </a:ext>
            </a:extLst>
          </p:cNvPr>
          <p:cNvSpPr>
            <a:spLocks noGrp="1"/>
          </p:cNvSpPr>
          <p:nvPr>
            <p:ph type="title"/>
          </p:nvPr>
        </p:nvSpPr>
        <p:spPr>
          <a:xfrm>
            <a:off x="274771" y="2779451"/>
            <a:ext cx="3294046" cy="713216"/>
          </a:xfrm>
        </p:spPr>
        <p:txBody>
          <a:bodyPr>
            <a:noAutofit/>
          </a:bodyPr>
          <a:lstStyle/>
          <a:p>
            <a:r>
              <a:rPr lang="en-US" sz="3600" b="1" dirty="0"/>
              <a:t>OBSERVATIONS ON HISTOGRAMS</a:t>
            </a:r>
          </a:p>
        </p:txBody>
      </p:sp>
      <p:pic>
        <p:nvPicPr>
          <p:cNvPr id="3" name="Picture 2">
            <a:extLst>
              <a:ext uri="{FF2B5EF4-FFF2-40B4-BE49-F238E27FC236}">
                <a16:creationId xmlns:a16="http://schemas.microsoft.com/office/drawing/2014/main" id="{7E67859D-4C61-0CDC-DCA9-B144213AA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4132" y="128909"/>
            <a:ext cx="6713518" cy="6600182"/>
          </a:xfrm>
          <a:prstGeom prst="rect">
            <a:avLst/>
          </a:prstGeom>
        </p:spPr>
        <p:style>
          <a:lnRef idx="2">
            <a:schemeClr val="accent2">
              <a:shade val="50000"/>
            </a:schemeClr>
          </a:lnRef>
          <a:fillRef idx="1">
            <a:schemeClr val="accent2"/>
          </a:fillRef>
          <a:effectRef idx="0">
            <a:schemeClr val="accent2"/>
          </a:effectRef>
          <a:fontRef idx="minor">
            <a:schemeClr val="lt1"/>
          </a:fontRef>
        </p:style>
      </p:pic>
    </p:spTree>
    <p:extLst>
      <p:ext uri="{BB962C8B-B14F-4D97-AF65-F5344CB8AC3E}">
        <p14:creationId xmlns:p14="http://schemas.microsoft.com/office/powerpoint/2010/main" val="225331274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5">
            <a:extLst>
              <a:ext uri="{FF2B5EF4-FFF2-40B4-BE49-F238E27FC236}">
                <a16:creationId xmlns:a16="http://schemas.microsoft.com/office/drawing/2014/main" id="{27ED0F80-138B-4A4E-B34B-8C68CC474DC4}"/>
              </a:ext>
            </a:extLst>
          </p:cNvPr>
          <p:cNvSpPr>
            <a:spLocks noGrp="1"/>
          </p:cNvSpPr>
          <p:nvPr>
            <p:ph type="title"/>
          </p:nvPr>
        </p:nvSpPr>
        <p:spPr>
          <a:xfrm>
            <a:off x="126250" y="663442"/>
            <a:ext cx="1767528" cy="3138842"/>
          </a:xfrm>
        </p:spPr>
        <p:txBody>
          <a:bodyPr>
            <a:normAutofit/>
          </a:bodyPr>
          <a:lstStyle/>
          <a:p>
            <a:r>
              <a:rPr lang="da-DK" sz="2800" b="1" i="0" u="sng" dirty="0">
                <a:effectLst/>
              </a:rPr>
              <a:t>Correlation with target variable</a:t>
            </a:r>
            <a:endParaRPr lang="en-US" sz="2800" b="1" u="sng" dirty="0"/>
          </a:p>
        </p:txBody>
      </p:sp>
      <p:sp>
        <p:nvSpPr>
          <p:cNvPr id="3" name="Text Placeholder 27">
            <a:extLst>
              <a:ext uri="{FF2B5EF4-FFF2-40B4-BE49-F238E27FC236}">
                <a16:creationId xmlns:a16="http://schemas.microsoft.com/office/drawing/2014/main" id="{BAC3A74A-2E5E-400E-A784-658FA9446B2A}"/>
              </a:ext>
            </a:extLst>
          </p:cNvPr>
          <p:cNvSpPr txBox="1">
            <a:spLocks/>
          </p:cNvSpPr>
          <p:nvPr/>
        </p:nvSpPr>
        <p:spPr>
          <a:xfrm>
            <a:off x="126250" y="3501342"/>
            <a:ext cx="1767864" cy="2361235"/>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latin typeface="Open Sans" panose="020B0606030504020204" pitchFamily="34" charset="0"/>
              </a:rPr>
              <a:t>The plot depicts the correlation </a:t>
            </a:r>
            <a:r>
              <a:rPr lang="en-US" dirty="0" err="1">
                <a:solidFill>
                  <a:schemeClr val="bg1"/>
                </a:solidFill>
                <a:latin typeface="Open Sans" panose="020B0606030504020204" pitchFamily="34" charset="0"/>
              </a:rPr>
              <a:t>heatmap</a:t>
            </a:r>
            <a:r>
              <a:rPr lang="en-US" dirty="0">
                <a:solidFill>
                  <a:schemeClr val="bg1"/>
                </a:solidFill>
                <a:latin typeface="Open Sans" panose="020B0606030504020204" pitchFamily="34" charset="0"/>
              </a:rPr>
              <a:t> of independent features with the target variable</a:t>
            </a:r>
            <a:endParaRPr lang="en-US" dirty="0">
              <a:solidFill>
                <a:schemeClr val="bg1"/>
              </a:solidFill>
            </a:endParaRPr>
          </a:p>
        </p:txBody>
      </p:sp>
      <p:pic>
        <p:nvPicPr>
          <p:cNvPr id="4" name="Picture 3">
            <a:extLst>
              <a:ext uri="{FF2B5EF4-FFF2-40B4-BE49-F238E27FC236}">
                <a16:creationId xmlns:a16="http://schemas.microsoft.com/office/drawing/2014/main" id="{182EDFCF-2AB9-28F3-E845-BBB6F07BEA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904" y="142865"/>
            <a:ext cx="8321721" cy="6572269"/>
          </a:xfrm>
          <a:prstGeom prst="rect">
            <a:avLst/>
          </a:prstGeom>
        </p:spPr>
        <p:style>
          <a:lnRef idx="2">
            <a:schemeClr val="dk1">
              <a:shade val="50000"/>
            </a:schemeClr>
          </a:lnRef>
          <a:fillRef idx="1">
            <a:schemeClr val="dk1"/>
          </a:fillRef>
          <a:effectRef idx="0">
            <a:schemeClr val="dk1"/>
          </a:effectRef>
          <a:fontRef idx="minor">
            <a:schemeClr val="lt1"/>
          </a:fontRef>
        </p:style>
      </p:pic>
    </p:spTree>
    <p:extLst>
      <p:ext uri="{BB962C8B-B14F-4D97-AF65-F5344CB8AC3E}">
        <p14:creationId xmlns:p14="http://schemas.microsoft.com/office/powerpoint/2010/main" val="225331274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FA8C01-37EB-C818-6962-82099D2D6A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5862" y="167996"/>
            <a:ext cx="6196113" cy="6522007"/>
          </a:xfrm>
          <a:prstGeom prst="rect">
            <a:avLst/>
          </a:prstGeom>
        </p:spPr>
        <p:style>
          <a:lnRef idx="2">
            <a:schemeClr val="accent1">
              <a:shade val="50000"/>
            </a:schemeClr>
          </a:lnRef>
          <a:fillRef idx="1">
            <a:schemeClr val="accent1"/>
          </a:fillRef>
          <a:effectRef idx="0">
            <a:schemeClr val="accent1"/>
          </a:effectRef>
          <a:fontRef idx="minor">
            <a:schemeClr val="lt1"/>
          </a:fontRef>
        </p:style>
      </p:pic>
      <p:pic>
        <p:nvPicPr>
          <p:cNvPr id="3" name="Picture 2">
            <a:extLst>
              <a:ext uri="{FF2B5EF4-FFF2-40B4-BE49-F238E27FC236}">
                <a16:creationId xmlns:a16="http://schemas.microsoft.com/office/drawing/2014/main" id="{FB6DEE86-D0CD-5C04-D79A-A4527A365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4545" y="1956898"/>
            <a:ext cx="4630684" cy="3072856"/>
          </a:xfrm>
          <a:prstGeom prst="rect">
            <a:avLst/>
          </a:prstGeom>
        </p:spPr>
      </p:pic>
      <p:sp>
        <p:nvSpPr>
          <p:cNvPr id="4" name="Title 1">
            <a:extLst>
              <a:ext uri="{FF2B5EF4-FFF2-40B4-BE49-F238E27FC236}">
                <a16:creationId xmlns:a16="http://schemas.microsoft.com/office/drawing/2014/main" id="{CE03F682-0BEB-6E71-2B50-EDAA2E418105}"/>
              </a:ext>
            </a:extLst>
          </p:cNvPr>
          <p:cNvSpPr>
            <a:spLocks noGrp="1"/>
          </p:cNvSpPr>
          <p:nvPr>
            <p:ph type="title"/>
          </p:nvPr>
        </p:nvSpPr>
        <p:spPr>
          <a:xfrm>
            <a:off x="7159830" y="858080"/>
            <a:ext cx="4630684" cy="712788"/>
          </a:xfrm>
        </p:spPr>
        <p:txBody>
          <a:bodyPr>
            <a:normAutofit/>
          </a:bodyPr>
          <a:lstStyle/>
          <a:p>
            <a:r>
              <a:rPr lang="en-US" sz="4000" b="1" u="sng" dirty="0"/>
              <a:t>Correlation heatmap</a:t>
            </a:r>
          </a:p>
        </p:txBody>
      </p:sp>
    </p:spTree>
    <p:extLst>
      <p:ext uri="{BB962C8B-B14F-4D97-AF65-F5344CB8AC3E}">
        <p14:creationId xmlns:p14="http://schemas.microsoft.com/office/powerpoint/2010/main" val="225331274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5">
            <a:extLst>
              <a:ext uri="{FF2B5EF4-FFF2-40B4-BE49-F238E27FC236}">
                <a16:creationId xmlns:a16="http://schemas.microsoft.com/office/drawing/2014/main" id="{27ED0F80-138B-4A4E-B34B-8C68CC474DC4}"/>
              </a:ext>
            </a:extLst>
          </p:cNvPr>
          <p:cNvSpPr>
            <a:spLocks noGrp="1"/>
          </p:cNvSpPr>
          <p:nvPr>
            <p:ph type="title"/>
          </p:nvPr>
        </p:nvSpPr>
        <p:spPr>
          <a:xfrm>
            <a:off x="531258" y="2715784"/>
            <a:ext cx="1803188" cy="713216"/>
          </a:xfrm>
        </p:spPr>
        <p:txBody>
          <a:bodyPr>
            <a:noAutofit/>
          </a:bodyPr>
          <a:lstStyle/>
          <a:p>
            <a:r>
              <a:rPr lang="da-DK" sz="4000" b="1" u="sng" dirty="0"/>
              <a:t>Pair</a:t>
            </a:r>
            <a:r>
              <a:rPr lang="da-DK" sz="4000" b="1" i="0" u="sng" dirty="0">
                <a:effectLst/>
              </a:rPr>
              <a:t> plot matrix</a:t>
            </a:r>
          </a:p>
        </p:txBody>
      </p:sp>
      <p:pic>
        <p:nvPicPr>
          <p:cNvPr id="3" name="Picture 2">
            <a:extLst>
              <a:ext uri="{FF2B5EF4-FFF2-40B4-BE49-F238E27FC236}">
                <a16:creationId xmlns:a16="http://schemas.microsoft.com/office/drawing/2014/main" id="{45FE1392-6EF9-26CD-2D38-4A3970D53C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6228" y="195170"/>
            <a:ext cx="6430833" cy="6430833"/>
          </a:xfrm>
          <a:prstGeom prst="rect">
            <a:avLst/>
          </a:prstGeom>
        </p:spPr>
        <p:style>
          <a:lnRef idx="2">
            <a:schemeClr val="accent5">
              <a:shade val="50000"/>
            </a:schemeClr>
          </a:lnRef>
          <a:fillRef idx="1">
            <a:schemeClr val="accent5"/>
          </a:fillRef>
          <a:effectRef idx="0">
            <a:schemeClr val="accent5"/>
          </a:effectRef>
          <a:fontRef idx="minor">
            <a:schemeClr val="lt1"/>
          </a:fontRef>
        </p:style>
      </p:pic>
    </p:spTree>
    <p:extLst>
      <p:ext uri="{BB962C8B-B14F-4D97-AF65-F5344CB8AC3E}">
        <p14:creationId xmlns:p14="http://schemas.microsoft.com/office/powerpoint/2010/main" val="225331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11" name="TextBox 10"/>
          <p:cNvSpPr txBox="1"/>
          <p:nvPr/>
        </p:nvSpPr>
        <p:spPr>
          <a:xfrm>
            <a:off x="3047576" y="2521680"/>
            <a:ext cx="5865563" cy="2523768"/>
          </a:xfrm>
          <a:prstGeom prst="rect">
            <a:avLst/>
          </a:prstGeom>
          <a:noFill/>
          <a:effectLst>
            <a:outerShdw blurRad="101600" dist="50800" dir="5400000" algn="ctr" rotWithShape="0">
              <a:srgbClr val="000000">
                <a:alpha val="43137"/>
              </a:srgbClr>
            </a:outerShdw>
          </a:effectLst>
        </p:spPr>
        <p:txBody>
          <a:bodyPr wrap="square" rtlCol="0">
            <a:spAutoFit/>
          </a:bodyPr>
          <a:lstStyle/>
          <a:p>
            <a:r>
              <a:rPr lang="en-US" sz="2000" b="1" u="sng" spc="100" dirty="0">
                <a:solidFill>
                  <a:schemeClr val="bg1"/>
                </a:solidFill>
              </a:rPr>
              <a:t>IPBA BATCH 14</a:t>
            </a:r>
          </a:p>
          <a:p>
            <a:r>
              <a:rPr lang="en-US" sz="4000" b="1" u="sng" spc="100" dirty="0">
                <a:solidFill>
                  <a:schemeClr val="bg1"/>
                </a:solidFill>
              </a:rPr>
              <a:t>TOGETHER WE ARE TEAM</a:t>
            </a:r>
          </a:p>
          <a:p>
            <a:endParaRPr lang="en-US" sz="4000" b="1" spc="100" dirty="0">
              <a:solidFill>
                <a:srgbClr val="0070C0"/>
              </a:solidFill>
            </a:endParaRPr>
          </a:p>
          <a:p>
            <a:endParaRPr lang="en-US" sz="4000" b="1" spc="100" dirty="0">
              <a:solidFill>
                <a:srgbClr val="0070C0"/>
              </a:solidFill>
            </a:endParaRPr>
          </a:p>
          <a:p>
            <a:endParaRPr lang="en-US" b="1" spc="100" dirty="0"/>
          </a:p>
        </p:txBody>
      </p:sp>
      <p:graphicFrame>
        <p:nvGraphicFramePr>
          <p:cNvPr id="13" name="Diagram 12"/>
          <p:cNvGraphicFramePr/>
          <p:nvPr>
            <p:extLst>
              <p:ext uri="{D42A27DB-BD31-4B8C-83A1-F6EECF244321}">
                <p14:modId xmlns:p14="http://schemas.microsoft.com/office/powerpoint/2010/main" val="2154588494"/>
              </p:ext>
            </p:extLst>
          </p:nvPr>
        </p:nvGraphicFramePr>
        <p:xfrm>
          <a:off x="1216795" y="119752"/>
          <a:ext cx="9359171" cy="6644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981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557426024"/>
              </p:ext>
            </p:extLst>
          </p:nvPr>
        </p:nvGraphicFramePr>
        <p:xfrm>
          <a:off x="1903445" y="751917"/>
          <a:ext cx="8089642" cy="5915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5">
            <a:extLst>
              <a:ext uri="{FF2B5EF4-FFF2-40B4-BE49-F238E27FC236}">
                <a16:creationId xmlns:a16="http://schemas.microsoft.com/office/drawing/2014/main" id="{27ED0F80-138B-4A4E-B34B-8C68CC474DC4}"/>
              </a:ext>
            </a:extLst>
          </p:cNvPr>
          <p:cNvSpPr>
            <a:spLocks noGrp="1"/>
          </p:cNvSpPr>
          <p:nvPr>
            <p:ph type="title"/>
          </p:nvPr>
        </p:nvSpPr>
        <p:spPr>
          <a:xfrm>
            <a:off x="734514" y="0"/>
            <a:ext cx="11260278" cy="713216"/>
          </a:xfrm>
        </p:spPr>
        <p:txBody>
          <a:bodyPr>
            <a:normAutofit/>
          </a:bodyPr>
          <a:lstStyle/>
          <a:p>
            <a:pPr algn="ctr"/>
            <a:r>
              <a:rPr lang="en-IN" b="1" u="sng" dirty="0"/>
              <a:t>OVERVIEW OF HYPOTHESIS TESTING</a:t>
            </a:r>
            <a:endParaRPr lang="en-US" b="1" u="sng" dirty="0"/>
          </a:p>
        </p:txBody>
      </p:sp>
    </p:spTree>
    <p:extLst>
      <p:ext uri="{BB962C8B-B14F-4D97-AF65-F5344CB8AC3E}">
        <p14:creationId xmlns:p14="http://schemas.microsoft.com/office/powerpoint/2010/main" val="2253312744"/>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56137CA-632F-2141-8AFD-BB277B33BB0D}"/>
              </a:ext>
            </a:extLst>
          </p:cNvPr>
          <p:cNvSpPr>
            <a:spLocks noGrp="1"/>
          </p:cNvSpPr>
          <p:nvPr>
            <p:ph type="title"/>
          </p:nvPr>
        </p:nvSpPr>
        <p:spPr>
          <a:xfrm>
            <a:off x="185998" y="501472"/>
            <a:ext cx="11260278" cy="713216"/>
          </a:xfrm>
        </p:spPr>
        <p:txBody>
          <a:bodyPr>
            <a:normAutofit/>
          </a:bodyPr>
          <a:lstStyle/>
          <a:p>
            <a:pPr algn="ctr"/>
            <a:r>
              <a:rPr lang="en-IN" sz="3200" b="1" i="1" u="sng" dirty="0">
                <a:latin typeface="+mn-lt"/>
              </a:rPr>
              <a:t>PURPOSE OF HYPOTHESIS TESTING IN THIS PROJECT.</a:t>
            </a:r>
            <a:endParaRPr lang="en-US" sz="3200" b="1" i="1" u="sng" dirty="0">
              <a:latin typeface="+mn-lt"/>
            </a:endParaRPr>
          </a:p>
        </p:txBody>
      </p:sp>
      <p:graphicFrame>
        <p:nvGraphicFramePr>
          <p:cNvPr id="3" name="Diagram 2"/>
          <p:cNvGraphicFramePr/>
          <p:nvPr>
            <p:extLst>
              <p:ext uri="{D42A27DB-BD31-4B8C-83A1-F6EECF244321}">
                <p14:modId xmlns:p14="http://schemas.microsoft.com/office/powerpoint/2010/main" val="2163716854"/>
              </p:ext>
            </p:extLst>
          </p:nvPr>
        </p:nvGraphicFramePr>
        <p:xfrm>
          <a:off x="92781" y="1688842"/>
          <a:ext cx="5878811" cy="50816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ext uri="{D42A27DB-BD31-4B8C-83A1-F6EECF244321}">
                <p14:modId xmlns:p14="http://schemas.microsoft.com/office/powerpoint/2010/main" val="72060629"/>
              </p:ext>
            </p:extLst>
          </p:nvPr>
        </p:nvGraphicFramePr>
        <p:xfrm>
          <a:off x="6211138" y="1502229"/>
          <a:ext cx="5915608" cy="524380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253312744"/>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9BD8E635-E650-B341-ACFD-F2363A2B766F}"/>
              </a:ext>
            </a:extLst>
          </p:cNvPr>
          <p:cNvSpPr>
            <a:spLocks noGrp="1"/>
          </p:cNvSpPr>
          <p:nvPr/>
        </p:nvSpPr>
        <p:spPr>
          <a:xfrm>
            <a:off x="1131207" y="1943166"/>
            <a:ext cx="10170535" cy="47395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85000"/>
                    <a:lumOff val="15000"/>
                  </a:schemeClr>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Tx/>
              <a:buBlip>
                <a:blip r:embed="rId2"/>
              </a:buBlip>
              <a:defRPr sz="20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1"/>
                </a:solidFill>
                <a:latin typeface="+mn-lt"/>
              </a:rPr>
              <a:t>CHI SQUARE TEST OF ACCIDENT SEVERITY WITH MULTIPLE VARIABLES:-</a:t>
            </a:r>
          </a:p>
        </p:txBody>
      </p:sp>
      <p:sp>
        <p:nvSpPr>
          <p:cNvPr id="10" name="Title 3">
            <a:extLst>
              <a:ext uri="{FF2B5EF4-FFF2-40B4-BE49-F238E27FC236}">
                <a16:creationId xmlns:a16="http://schemas.microsoft.com/office/drawing/2014/main" id="{6A87202A-6BF4-CA43-900B-FA56868651EC}"/>
              </a:ext>
            </a:extLst>
          </p:cNvPr>
          <p:cNvSpPr>
            <a:spLocks noGrp="1"/>
          </p:cNvSpPr>
          <p:nvPr/>
        </p:nvSpPr>
        <p:spPr>
          <a:xfrm>
            <a:off x="465861" y="658915"/>
            <a:ext cx="11260278" cy="7132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b="1" u="sng" dirty="0">
                <a:solidFill>
                  <a:schemeClr val="bg1"/>
                </a:solidFill>
                <a:latin typeface="+mn-lt"/>
              </a:rPr>
              <a:t>TEST FINDINGS</a:t>
            </a:r>
          </a:p>
        </p:txBody>
      </p:sp>
      <p:pic>
        <p:nvPicPr>
          <p:cNvPr id="11" name="Picture 10">
            <a:extLst>
              <a:ext uri="{FF2B5EF4-FFF2-40B4-BE49-F238E27FC236}">
                <a16:creationId xmlns:a16="http://schemas.microsoft.com/office/drawing/2014/main" id="{9A981CA2-7D24-B845-BD94-F6D4992CA9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3915" y="2417116"/>
            <a:ext cx="3771885" cy="2559983"/>
          </a:xfrm>
          <a:prstGeom prst="rect">
            <a:avLst/>
          </a:prstGeom>
        </p:spPr>
        <p:style>
          <a:lnRef idx="2">
            <a:schemeClr val="accent2">
              <a:shade val="50000"/>
            </a:schemeClr>
          </a:lnRef>
          <a:fillRef idx="1">
            <a:schemeClr val="accent2"/>
          </a:fillRef>
          <a:effectRef idx="0">
            <a:schemeClr val="accent2"/>
          </a:effectRef>
          <a:fontRef idx="minor">
            <a:schemeClr val="lt1"/>
          </a:fontRef>
        </p:style>
      </p:pic>
      <p:pic>
        <p:nvPicPr>
          <p:cNvPr id="12" name="Picture 11">
            <a:extLst>
              <a:ext uri="{FF2B5EF4-FFF2-40B4-BE49-F238E27FC236}">
                <a16:creationId xmlns:a16="http://schemas.microsoft.com/office/drawing/2014/main" id="{9910DD86-17E8-8349-A3AA-5F29363419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4591" y="2417116"/>
            <a:ext cx="4153634" cy="2515065"/>
          </a:xfrm>
          <a:prstGeom prst="rect">
            <a:avLst/>
          </a:prstGeom>
        </p:spPr>
        <p:style>
          <a:lnRef idx="2">
            <a:schemeClr val="accent2">
              <a:shade val="50000"/>
            </a:schemeClr>
          </a:lnRef>
          <a:fillRef idx="1">
            <a:schemeClr val="accent2"/>
          </a:fillRef>
          <a:effectRef idx="0">
            <a:schemeClr val="accent2"/>
          </a:effectRef>
          <a:fontRef idx="minor">
            <a:schemeClr val="lt1"/>
          </a:fontRef>
        </p:style>
      </p:pic>
      <p:pic>
        <p:nvPicPr>
          <p:cNvPr id="13" name="Picture 12">
            <a:extLst>
              <a:ext uri="{FF2B5EF4-FFF2-40B4-BE49-F238E27FC236}">
                <a16:creationId xmlns:a16="http://schemas.microsoft.com/office/drawing/2014/main" id="{0917E1A7-D39D-FA4E-8196-D02F7E3885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3915" y="5610361"/>
            <a:ext cx="3511683" cy="588723"/>
          </a:xfrm>
          <a:prstGeom prst="rect">
            <a:avLst/>
          </a:prstGeom>
        </p:spPr>
      </p:pic>
    </p:spTree>
    <p:extLst>
      <p:ext uri="{BB962C8B-B14F-4D97-AF65-F5344CB8AC3E}">
        <p14:creationId xmlns:p14="http://schemas.microsoft.com/office/powerpoint/2010/main" val="165793126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5E4878-0C2D-544A-9A2A-9B413F3A8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26" y="1492899"/>
            <a:ext cx="3633153" cy="2442586"/>
          </a:xfrm>
          <a:prstGeom prst="rect">
            <a:avLst/>
          </a:prstGeom>
        </p:spPr>
        <p:style>
          <a:lnRef idx="2">
            <a:schemeClr val="accent3">
              <a:shade val="50000"/>
            </a:schemeClr>
          </a:lnRef>
          <a:fillRef idx="1">
            <a:schemeClr val="accent3"/>
          </a:fillRef>
          <a:effectRef idx="0">
            <a:schemeClr val="accent3"/>
          </a:effectRef>
          <a:fontRef idx="minor">
            <a:schemeClr val="lt1"/>
          </a:fontRef>
        </p:style>
      </p:pic>
      <p:pic>
        <p:nvPicPr>
          <p:cNvPr id="3" name="Picture 2">
            <a:extLst>
              <a:ext uri="{FF2B5EF4-FFF2-40B4-BE49-F238E27FC236}">
                <a16:creationId xmlns:a16="http://schemas.microsoft.com/office/drawing/2014/main" id="{691954D3-B84C-8643-8956-2B679ECF7C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4890" y="1492899"/>
            <a:ext cx="3964039" cy="2442586"/>
          </a:xfrm>
          <a:prstGeom prst="rect">
            <a:avLst/>
          </a:prstGeom>
        </p:spPr>
        <p:style>
          <a:lnRef idx="2">
            <a:schemeClr val="accent3">
              <a:shade val="50000"/>
            </a:schemeClr>
          </a:lnRef>
          <a:fillRef idx="1">
            <a:schemeClr val="accent3"/>
          </a:fillRef>
          <a:effectRef idx="0">
            <a:schemeClr val="accent3"/>
          </a:effectRef>
          <a:fontRef idx="minor">
            <a:schemeClr val="lt1"/>
          </a:fontRef>
        </p:style>
      </p:pic>
      <p:pic>
        <p:nvPicPr>
          <p:cNvPr id="4" name="Picture 3">
            <a:extLst>
              <a:ext uri="{FF2B5EF4-FFF2-40B4-BE49-F238E27FC236}">
                <a16:creationId xmlns:a16="http://schemas.microsoft.com/office/drawing/2014/main" id="{0491E46C-66AC-0C49-85F9-3E3C042F6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027" y="4089616"/>
            <a:ext cx="3633152" cy="2538955"/>
          </a:xfrm>
          <a:prstGeom prst="rect">
            <a:avLst/>
          </a:prstGeom>
        </p:spPr>
        <p:style>
          <a:lnRef idx="2">
            <a:schemeClr val="accent3">
              <a:shade val="50000"/>
            </a:schemeClr>
          </a:lnRef>
          <a:fillRef idx="1">
            <a:schemeClr val="accent3"/>
          </a:fillRef>
          <a:effectRef idx="0">
            <a:schemeClr val="accent3"/>
          </a:effectRef>
          <a:fontRef idx="minor">
            <a:schemeClr val="lt1"/>
          </a:fontRef>
        </p:style>
      </p:pic>
      <p:pic>
        <p:nvPicPr>
          <p:cNvPr id="5" name="Picture 4">
            <a:extLst>
              <a:ext uri="{FF2B5EF4-FFF2-40B4-BE49-F238E27FC236}">
                <a16:creationId xmlns:a16="http://schemas.microsoft.com/office/drawing/2014/main" id="{1C5F1428-FAC1-B345-AF36-F78F683B19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4889" y="4089616"/>
            <a:ext cx="3964039" cy="2543620"/>
          </a:xfrm>
          <a:prstGeom prst="rect">
            <a:avLst/>
          </a:prstGeom>
        </p:spPr>
        <p:style>
          <a:lnRef idx="2">
            <a:schemeClr val="accent3">
              <a:shade val="50000"/>
            </a:schemeClr>
          </a:lnRef>
          <a:fillRef idx="1">
            <a:schemeClr val="accent3"/>
          </a:fillRef>
          <a:effectRef idx="0">
            <a:schemeClr val="accent3"/>
          </a:effectRef>
          <a:fontRef idx="minor">
            <a:schemeClr val="lt1"/>
          </a:fontRef>
        </p:style>
      </p:pic>
      <p:pic>
        <p:nvPicPr>
          <p:cNvPr id="6" name="Picture 5">
            <a:extLst>
              <a:ext uri="{FF2B5EF4-FFF2-40B4-BE49-F238E27FC236}">
                <a16:creationId xmlns:a16="http://schemas.microsoft.com/office/drawing/2014/main" id="{2C55F253-B12A-954D-98FE-2C72A421A4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6882" y="1492898"/>
            <a:ext cx="3587910" cy="2442587"/>
          </a:xfrm>
          <a:prstGeom prst="rect">
            <a:avLst/>
          </a:prstGeom>
        </p:spPr>
        <p:style>
          <a:lnRef idx="2">
            <a:schemeClr val="accent3">
              <a:shade val="50000"/>
            </a:schemeClr>
          </a:lnRef>
          <a:fillRef idx="1">
            <a:schemeClr val="accent3"/>
          </a:fillRef>
          <a:effectRef idx="0">
            <a:schemeClr val="accent3"/>
          </a:effectRef>
          <a:fontRef idx="minor">
            <a:schemeClr val="lt1"/>
          </a:fontRef>
        </p:style>
      </p:pic>
      <p:pic>
        <p:nvPicPr>
          <p:cNvPr id="7" name="Picture 6">
            <a:extLst>
              <a:ext uri="{FF2B5EF4-FFF2-40B4-BE49-F238E27FC236}">
                <a16:creationId xmlns:a16="http://schemas.microsoft.com/office/drawing/2014/main" id="{6D6A1CBA-1874-C445-BE73-B7E9CA1D64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06882" y="4089616"/>
            <a:ext cx="3587909" cy="253895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8" name="Text Placeholder 2">
            <a:extLst>
              <a:ext uri="{FF2B5EF4-FFF2-40B4-BE49-F238E27FC236}">
                <a16:creationId xmlns:a16="http://schemas.microsoft.com/office/drawing/2014/main" id="{9BD8E635-E650-B341-ACFD-F2363A2B766F}"/>
              </a:ext>
            </a:extLst>
          </p:cNvPr>
          <p:cNvSpPr txBox="1">
            <a:spLocks/>
          </p:cNvSpPr>
          <p:nvPr/>
        </p:nvSpPr>
        <p:spPr>
          <a:xfrm>
            <a:off x="1786769" y="514942"/>
            <a:ext cx="8308953" cy="47395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u="sng" dirty="0">
                <a:solidFill>
                  <a:schemeClr val="bg1"/>
                </a:solidFill>
              </a:rPr>
              <a:t>ACCIDENT SEVERITY AND URBAN AND RURAL ROADS</a:t>
            </a:r>
            <a:br>
              <a:rPr lang="en-IN" b="1" u="sng" dirty="0">
                <a:solidFill>
                  <a:schemeClr val="bg1"/>
                </a:solidFill>
              </a:rPr>
            </a:br>
            <a:endParaRPr lang="en-US" b="1" u="sng" dirty="0">
              <a:solidFill>
                <a:schemeClr val="bg1"/>
              </a:solidFill>
            </a:endParaRPr>
          </a:p>
        </p:txBody>
      </p:sp>
    </p:spTree>
    <p:extLst>
      <p:ext uri="{BB962C8B-B14F-4D97-AF65-F5344CB8AC3E}">
        <p14:creationId xmlns:p14="http://schemas.microsoft.com/office/powerpoint/2010/main" val="225331274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0C9136E9-7799-084B-B114-41CE9120E643}"/>
              </a:ext>
            </a:extLst>
          </p:cNvPr>
          <p:cNvSpPr>
            <a:spLocks noGrp="1"/>
          </p:cNvSpPr>
          <p:nvPr>
            <p:ph type="title"/>
          </p:nvPr>
        </p:nvSpPr>
        <p:spPr>
          <a:xfrm>
            <a:off x="876519" y="1139178"/>
            <a:ext cx="4428490" cy="921909"/>
          </a:xfrm>
        </p:spPr>
        <p:txBody>
          <a:bodyPr>
            <a:noAutofit/>
          </a:bodyPr>
          <a:lstStyle/>
          <a:p>
            <a:pPr algn="ctr"/>
            <a:r>
              <a:rPr lang="en-IN" sz="2000" b="1" dirty="0">
                <a:latin typeface="+mn-lt"/>
              </a:rPr>
              <a:t>PEARSON CORRELATION BETWEEN LONGITUDE AND LOCATION_EASTING_OSGR</a:t>
            </a:r>
            <a:br>
              <a:rPr lang="en-IN" sz="2000" b="1" dirty="0">
                <a:latin typeface="+mn-lt"/>
              </a:rPr>
            </a:br>
            <a:endParaRPr lang="en-US" sz="2000" dirty="0">
              <a:latin typeface="+mn-lt"/>
            </a:endParaRPr>
          </a:p>
        </p:txBody>
      </p:sp>
      <p:pic>
        <p:nvPicPr>
          <p:cNvPr id="3" name="Picture 2">
            <a:extLst>
              <a:ext uri="{FF2B5EF4-FFF2-40B4-BE49-F238E27FC236}">
                <a16:creationId xmlns:a16="http://schemas.microsoft.com/office/drawing/2014/main" id="{1C98B6E6-E29B-4E4E-92BA-509CA0503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153" y="2172700"/>
            <a:ext cx="4762500" cy="3258429"/>
          </a:xfrm>
          <a:prstGeom prst="rect">
            <a:avLst/>
          </a:prstGeom>
          <a:effectLst>
            <a:glow rad="228600">
              <a:schemeClr val="accent2">
                <a:satMod val="175000"/>
                <a:alpha val="40000"/>
              </a:schemeClr>
            </a:glow>
          </a:effectLst>
        </p:spPr>
      </p:pic>
      <p:sp>
        <p:nvSpPr>
          <p:cNvPr id="4" name="TextBox 3">
            <a:extLst>
              <a:ext uri="{FF2B5EF4-FFF2-40B4-BE49-F238E27FC236}">
                <a16:creationId xmlns:a16="http://schemas.microsoft.com/office/drawing/2014/main" id="{8483AF8B-6740-584A-B1D3-FC0FDE4CFD86}"/>
              </a:ext>
            </a:extLst>
          </p:cNvPr>
          <p:cNvSpPr txBox="1"/>
          <p:nvPr/>
        </p:nvSpPr>
        <p:spPr>
          <a:xfrm>
            <a:off x="6497955" y="970805"/>
            <a:ext cx="4624135" cy="1015663"/>
          </a:xfrm>
          <a:prstGeom prst="rect">
            <a:avLst/>
          </a:prstGeom>
          <a:noFill/>
        </p:spPr>
        <p:txBody>
          <a:bodyPr wrap="square" rtlCol="0">
            <a:spAutoFit/>
          </a:bodyPr>
          <a:lstStyle/>
          <a:p>
            <a:r>
              <a:rPr lang="en-US" sz="2000" b="1" dirty="0"/>
              <a:t>PEARSON CORRELATION BETWEEN LATITUDE AND LOCATION NORTHING OSGR</a:t>
            </a:r>
          </a:p>
        </p:txBody>
      </p:sp>
      <p:pic>
        <p:nvPicPr>
          <p:cNvPr id="5" name="Picture 4">
            <a:extLst>
              <a:ext uri="{FF2B5EF4-FFF2-40B4-BE49-F238E27FC236}">
                <a16:creationId xmlns:a16="http://schemas.microsoft.com/office/drawing/2014/main" id="{63055327-066B-CB4B-87A9-EB32A5D35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7955" y="2172700"/>
            <a:ext cx="4710430" cy="3258429"/>
          </a:xfrm>
          <a:prstGeom prst="rect">
            <a:avLst/>
          </a:prstGeom>
          <a:effectLst>
            <a:glow rad="228600">
              <a:schemeClr val="accent2">
                <a:satMod val="175000"/>
                <a:alpha val="40000"/>
              </a:schemeClr>
            </a:glow>
          </a:effectLst>
        </p:spPr>
      </p:pic>
      <p:pic>
        <p:nvPicPr>
          <p:cNvPr id="6" name="Picture 5">
            <a:extLst>
              <a:ext uri="{FF2B5EF4-FFF2-40B4-BE49-F238E27FC236}">
                <a16:creationId xmlns:a16="http://schemas.microsoft.com/office/drawing/2014/main" id="{53193BC3-3234-0443-A4AC-8CA3E8D50C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7955" y="5655577"/>
            <a:ext cx="4800600" cy="736600"/>
          </a:xfrm>
          <a:prstGeom prst="rect">
            <a:avLst/>
          </a:prstGeom>
          <a:effectLst>
            <a:glow rad="228600">
              <a:schemeClr val="accent2">
                <a:satMod val="175000"/>
                <a:alpha val="40000"/>
              </a:schemeClr>
            </a:glow>
          </a:effectLst>
        </p:spPr>
      </p:pic>
      <p:pic>
        <p:nvPicPr>
          <p:cNvPr id="7" name="Picture 6">
            <a:extLst>
              <a:ext uri="{FF2B5EF4-FFF2-40B4-BE49-F238E27FC236}">
                <a16:creationId xmlns:a16="http://schemas.microsoft.com/office/drawing/2014/main" id="{A6B536A5-2382-0846-A0C3-EA4D8092D6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153" y="5725427"/>
            <a:ext cx="4762500" cy="596900"/>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225331274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Elbow Connector 1">
            <a:extLst>
              <a:ext uri="{FF2B5EF4-FFF2-40B4-BE49-F238E27FC236}">
                <a16:creationId xmlns:a16="http://schemas.microsoft.com/office/drawing/2014/main" id="{66560536-23C4-3B5D-8F69-F5412476FC14}"/>
              </a:ext>
            </a:extLst>
          </p:cNvPr>
          <p:cNvCxnSpPr>
            <a:cxnSpLocks/>
          </p:cNvCxnSpPr>
          <p:nvPr/>
        </p:nvCxnSpPr>
        <p:spPr>
          <a:xfrm>
            <a:off x="5323486" y="2104436"/>
            <a:ext cx="4750675" cy="14916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Elbow Connector 2">
            <a:extLst>
              <a:ext uri="{FF2B5EF4-FFF2-40B4-BE49-F238E27FC236}">
                <a16:creationId xmlns:a16="http://schemas.microsoft.com/office/drawing/2014/main" id="{2C6DACC1-22A4-599B-FC20-27A3901C69B6}"/>
              </a:ext>
            </a:extLst>
          </p:cNvPr>
          <p:cNvCxnSpPr>
            <a:cxnSpLocks/>
          </p:cNvCxnSpPr>
          <p:nvPr/>
        </p:nvCxnSpPr>
        <p:spPr>
          <a:xfrm flipV="1">
            <a:off x="4798049" y="2730437"/>
            <a:ext cx="5427586" cy="4248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5D52A29-D574-1D27-63B5-4812D9FB1BBA}"/>
              </a:ext>
            </a:extLst>
          </p:cNvPr>
          <p:cNvSpPr txBox="1"/>
          <p:nvPr/>
        </p:nvSpPr>
        <p:spPr>
          <a:xfrm>
            <a:off x="10069068" y="2129047"/>
            <a:ext cx="1813239" cy="338554"/>
          </a:xfrm>
          <a:prstGeom prst="rect">
            <a:avLst/>
          </a:prstGeom>
          <a:noFill/>
        </p:spPr>
        <p:txBody>
          <a:bodyPr wrap="square" rtlCol="0">
            <a:spAutoFit/>
          </a:bodyPr>
          <a:lstStyle/>
          <a:p>
            <a:pPr marL="285750" indent="-285750">
              <a:buFont typeface="Arial" panose="020B0604020202020204" pitchFamily="34" charset="0"/>
              <a:buChar char="•"/>
            </a:pPr>
            <a:r>
              <a:rPr lang="en-US" sz="800" dirty="0"/>
              <a:t>Most number of Accidents happens on a Friday</a:t>
            </a:r>
          </a:p>
        </p:txBody>
      </p:sp>
      <p:sp>
        <p:nvSpPr>
          <p:cNvPr id="5" name="TextBox 4">
            <a:extLst>
              <a:ext uri="{FF2B5EF4-FFF2-40B4-BE49-F238E27FC236}">
                <a16:creationId xmlns:a16="http://schemas.microsoft.com/office/drawing/2014/main" id="{B82A66A6-E8A1-10B9-7E99-93DECA5911BB}"/>
              </a:ext>
            </a:extLst>
          </p:cNvPr>
          <p:cNvSpPr txBox="1"/>
          <p:nvPr/>
        </p:nvSpPr>
        <p:spPr>
          <a:xfrm>
            <a:off x="10074161" y="2606709"/>
            <a:ext cx="1813239" cy="338554"/>
          </a:xfrm>
          <a:prstGeom prst="rect">
            <a:avLst/>
          </a:prstGeom>
          <a:noFill/>
        </p:spPr>
        <p:txBody>
          <a:bodyPr wrap="square" rtlCol="0">
            <a:spAutoFit/>
          </a:bodyPr>
          <a:lstStyle/>
          <a:p>
            <a:pPr marL="285750" indent="-285750">
              <a:buFont typeface="Arial" panose="020B0604020202020204" pitchFamily="34" charset="0"/>
              <a:buChar char="•"/>
            </a:pPr>
            <a:r>
              <a:rPr lang="en-US" sz="800" dirty="0"/>
              <a:t>Birmingham is the District with highest number of accidents</a:t>
            </a:r>
          </a:p>
        </p:txBody>
      </p:sp>
      <p:cxnSp>
        <p:nvCxnSpPr>
          <p:cNvPr id="6" name="Elbow Connector 5">
            <a:extLst>
              <a:ext uri="{FF2B5EF4-FFF2-40B4-BE49-F238E27FC236}">
                <a16:creationId xmlns:a16="http://schemas.microsoft.com/office/drawing/2014/main" id="{8131746D-4E4F-D762-07D9-CA8A9E955B22}"/>
              </a:ext>
            </a:extLst>
          </p:cNvPr>
          <p:cNvCxnSpPr>
            <a:cxnSpLocks/>
          </p:cNvCxnSpPr>
          <p:nvPr/>
        </p:nvCxnSpPr>
        <p:spPr>
          <a:xfrm flipV="1">
            <a:off x="1230031" y="1457540"/>
            <a:ext cx="8839037" cy="7745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666DDB3-5B88-A383-BE3E-6D5E96A62CDA}"/>
              </a:ext>
            </a:extLst>
          </p:cNvPr>
          <p:cNvSpPr txBox="1"/>
          <p:nvPr/>
        </p:nvSpPr>
        <p:spPr>
          <a:xfrm>
            <a:off x="10100441" y="1338051"/>
            <a:ext cx="1813239" cy="338554"/>
          </a:xfrm>
          <a:prstGeom prst="rect">
            <a:avLst/>
          </a:prstGeom>
          <a:noFill/>
        </p:spPr>
        <p:txBody>
          <a:bodyPr wrap="square" rtlCol="0">
            <a:spAutoFit/>
          </a:bodyPr>
          <a:lstStyle/>
          <a:p>
            <a:pPr marL="285750" indent="-285750">
              <a:buFont typeface="Arial" panose="020B0604020202020204" pitchFamily="34" charset="0"/>
              <a:buChar char="•"/>
            </a:pPr>
            <a:r>
              <a:rPr lang="en-US" sz="800" dirty="0"/>
              <a:t>Number of Accidents decreasing year on year from 38K to 27K</a:t>
            </a:r>
          </a:p>
        </p:txBody>
      </p:sp>
      <p:cxnSp>
        <p:nvCxnSpPr>
          <p:cNvPr id="8" name="Elbow Connector 7">
            <a:extLst>
              <a:ext uri="{FF2B5EF4-FFF2-40B4-BE49-F238E27FC236}">
                <a16:creationId xmlns:a16="http://schemas.microsoft.com/office/drawing/2014/main" id="{B8785403-AD39-4A08-8759-7535F3112CBD}"/>
              </a:ext>
            </a:extLst>
          </p:cNvPr>
          <p:cNvCxnSpPr>
            <a:cxnSpLocks/>
          </p:cNvCxnSpPr>
          <p:nvPr/>
        </p:nvCxnSpPr>
        <p:spPr>
          <a:xfrm flipV="1">
            <a:off x="3452642" y="3346680"/>
            <a:ext cx="6621517" cy="19646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F2501F1-0691-1526-CD9A-8BAD1EB0F8FC}"/>
              </a:ext>
            </a:extLst>
          </p:cNvPr>
          <p:cNvSpPr txBox="1"/>
          <p:nvPr/>
        </p:nvSpPr>
        <p:spPr>
          <a:xfrm>
            <a:off x="10100441" y="3223480"/>
            <a:ext cx="1813239" cy="461665"/>
          </a:xfrm>
          <a:prstGeom prst="rect">
            <a:avLst/>
          </a:prstGeom>
          <a:noFill/>
        </p:spPr>
        <p:txBody>
          <a:bodyPr wrap="square" rtlCol="0">
            <a:spAutoFit/>
          </a:bodyPr>
          <a:lstStyle/>
          <a:p>
            <a:pPr marL="285750" indent="-285750">
              <a:buFont typeface="Arial" panose="020B0604020202020204" pitchFamily="34" charset="0"/>
              <a:buChar char="•"/>
            </a:pPr>
            <a:r>
              <a:rPr lang="en-US" sz="800" dirty="0"/>
              <a:t>There is no specific effect of lighting on the number of accidents</a:t>
            </a:r>
          </a:p>
        </p:txBody>
      </p:sp>
      <p:sp>
        <p:nvSpPr>
          <p:cNvPr id="10" name="TextBox 9">
            <a:extLst>
              <a:ext uri="{FF2B5EF4-FFF2-40B4-BE49-F238E27FC236}">
                <a16:creationId xmlns:a16="http://schemas.microsoft.com/office/drawing/2014/main" id="{A03C7598-5303-F78A-94EA-CCCBB8D5E917}"/>
              </a:ext>
            </a:extLst>
          </p:cNvPr>
          <p:cNvSpPr txBox="1"/>
          <p:nvPr/>
        </p:nvSpPr>
        <p:spPr>
          <a:xfrm>
            <a:off x="10074159" y="3860586"/>
            <a:ext cx="1813239" cy="461665"/>
          </a:xfrm>
          <a:prstGeom prst="rect">
            <a:avLst/>
          </a:prstGeom>
          <a:noFill/>
        </p:spPr>
        <p:txBody>
          <a:bodyPr wrap="square" rtlCol="0">
            <a:spAutoFit/>
          </a:bodyPr>
          <a:lstStyle/>
          <a:p>
            <a:pPr marL="285750" indent="-285750">
              <a:buFont typeface="Arial" panose="020B0604020202020204" pitchFamily="34" charset="0"/>
              <a:buChar char="•"/>
            </a:pPr>
            <a:r>
              <a:rPr lang="en-US" sz="800" dirty="0"/>
              <a:t>Maximum number of accidents have taken place in the month of November</a:t>
            </a:r>
          </a:p>
        </p:txBody>
      </p:sp>
      <p:sp>
        <p:nvSpPr>
          <p:cNvPr id="11" name="TextBox 10">
            <a:extLst>
              <a:ext uri="{FF2B5EF4-FFF2-40B4-BE49-F238E27FC236}">
                <a16:creationId xmlns:a16="http://schemas.microsoft.com/office/drawing/2014/main" id="{543C8327-99AB-F1B7-9BA9-2671CD0BF922}"/>
              </a:ext>
            </a:extLst>
          </p:cNvPr>
          <p:cNvSpPr txBox="1"/>
          <p:nvPr/>
        </p:nvSpPr>
        <p:spPr>
          <a:xfrm>
            <a:off x="10074160" y="5039362"/>
            <a:ext cx="1813239" cy="338554"/>
          </a:xfrm>
          <a:prstGeom prst="rect">
            <a:avLst/>
          </a:prstGeom>
          <a:noFill/>
        </p:spPr>
        <p:txBody>
          <a:bodyPr wrap="square" rtlCol="0">
            <a:spAutoFit/>
          </a:bodyPr>
          <a:lstStyle/>
          <a:p>
            <a:pPr marL="285750" indent="-285750">
              <a:buFont typeface="Arial" panose="020B0604020202020204" pitchFamily="34" charset="0"/>
              <a:buChar char="•"/>
            </a:pPr>
            <a:r>
              <a:rPr lang="en-US" sz="800" dirty="0"/>
              <a:t>Considerable amount of accidents happen at T point</a:t>
            </a:r>
          </a:p>
        </p:txBody>
      </p:sp>
      <p:cxnSp>
        <p:nvCxnSpPr>
          <p:cNvPr id="12" name="Elbow Connector 11">
            <a:extLst>
              <a:ext uri="{FF2B5EF4-FFF2-40B4-BE49-F238E27FC236}">
                <a16:creationId xmlns:a16="http://schemas.microsoft.com/office/drawing/2014/main" id="{96DE0CA3-D27F-3054-BE64-7464E0E8047B}"/>
              </a:ext>
            </a:extLst>
          </p:cNvPr>
          <p:cNvCxnSpPr>
            <a:cxnSpLocks/>
          </p:cNvCxnSpPr>
          <p:nvPr/>
        </p:nvCxnSpPr>
        <p:spPr>
          <a:xfrm flipV="1">
            <a:off x="3452643" y="5237698"/>
            <a:ext cx="6621517" cy="19646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itle 4">
            <a:extLst>
              <a:ext uri="{FF2B5EF4-FFF2-40B4-BE49-F238E27FC236}">
                <a16:creationId xmlns:a16="http://schemas.microsoft.com/office/drawing/2014/main" id="{781B1116-114E-14AC-D426-027FFEBE2E3B}"/>
              </a:ext>
            </a:extLst>
          </p:cNvPr>
          <p:cNvSpPr txBox="1">
            <a:spLocks/>
          </p:cNvSpPr>
          <p:nvPr/>
        </p:nvSpPr>
        <p:spPr>
          <a:xfrm>
            <a:off x="10225635" y="862154"/>
            <a:ext cx="1530727" cy="383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sz="1400" b="1" u="sng" dirty="0"/>
              <a:t>Observations</a:t>
            </a:r>
          </a:p>
        </p:txBody>
      </p:sp>
      <p:sp>
        <p:nvSpPr>
          <p:cNvPr id="14" name="Title 4">
            <a:extLst>
              <a:ext uri="{FF2B5EF4-FFF2-40B4-BE49-F238E27FC236}">
                <a16:creationId xmlns:a16="http://schemas.microsoft.com/office/drawing/2014/main" id="{60C26E49-7D4E-1316-EDEA-4AED43227BD2}"/>
              </a:ext>
            </a:extLst>
          </p:cNvPr>
          <p:cNvSpPr txBox="1">
            <a:spLocks/>
          </p:cNvSpPr>
          <p:nvPr/>
        </p:nvSpPr>
        <p:spPr>
          <a:xfrm>
            <a:off x="2817845" y="206962"/>
            <a:ext cx="5626359" cy="3831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b="1" u="sng" dirty="0">
                <a:solidFill>
                  <a:schemeClr val="bg1"/>
                </a:solidFill>
              </a:rPr>
              <a:t>EDA WITH TABLEAU</a:t>
            </a:r>
          </a:p>
        </p:txBody>
      </p:sp>
      <p:pic>
        <p:nvPicPr>
          <p:cNvPr id="15" name="Picture 14">
            <a:extLst>
              <a:ext uri="{FF2B5EF4-FFF2-40B4-BE49-F238E27FC236}">
                <a16:creationId xmlns:a16="http://schemas.microsoft.com/office/drawing/2014/main" id="{82FC793C-D58A-9CB6-9F68-B82F3BAACD97}"/>
              </a:ext>
            </a:extLst>
          </p:cNvPr>
          <p:cNvPicPr>
            <a:picLocks noChangeAspect="1"/>
          </p:cNvPicPr>
          <p:nvPr/>
        </p:nvPicPr>
        <p:blipFill>
          <a:blip r:embed="rId2"/>
          <a:stretch>
            <a:fillRect/>
          </a:stretch>
        </p:blipFill>
        <p:spPr>
          <a:xfrm>
            <a:off x="147146" y="903888"/>
            <a:ext cx="9601467" cy="5954112"/>
          </a:xfrm>
          <a:prstGeom prst="rect">
            <a:avLst/>
          </a:prstGeom>
        </p:spPr>
      </p:pic>
    </p:spTree>
    <p:extLst>
      <p:ext uri="{BB962C8B-B14F-4D97-AF65-F5344CB8AC3E}">
        <p14:creationId xmlns:p14="http://schemas.microsoft.com/office/powerpoint/2010/main" val="3172026996"/>
      </p:ext>
    </p:extLst>
  </p:cSld>
  <p:clrMapOvr>
    <a:masterClrMapping/>
  </p:clrMapOvr>
  <p:transition spd="slow">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9AFD93-E39D-03CD-4E1B-B3216BFE60F1}"/>
              </a:ext>
            </a:extLst>
          </p:cNvPr>
          <p:cNvPicPr>
            <a:picLocks noChangeAspect="1"/>
          </p:cNvPicPr>
          <p:nvPr/>
        </p:nvPicPr>
        <p:blipFill>
          <a:blip r:embed="rId2"/>
          <a:stretch>
            <a:fillRect/>
          </a:stretch>
        </p:blipFill>
        <p:spPr>
          <a:xfrm>
            <a:off x="185998" y="1320106"/>
            <a:ext cx="9381406" cy="5454869"/>
          </a:xfrm>
          <a:prstGeom prst="rect">
            <a:avLst/>
          </a:prstGeom>
        </p:spPr>
        <p:style>
          <a:lnRef idx="0">
            <a:schemeClr val="accent2"/>
          </a:lnRef>
          <a:fillRef idx="3">
            <a:schemeClr val="accent2"/>
          </a:fillRef>
          <a:effectRef idx="3">
            <a:schemeClr val="accent2"/>
          </a:effectRef>
          <a:fontRef idx="minor">
            <a:schemeClr val="lt1"/>
          </a:fontRef>
        </p:style>
      </p:pic>
      <p:sp>
        <p:nvSpPr>
          <p:cNvPr id="3" name="Title 4">
            <a:extLst>
              <a:ext uri="{FF2B5EF4-FFF2-40B4-BE49-F238E27FC236}">
                <a16:creationId xmlns:a16="http://schemas.microsoft.com/office/drawing/2014/main" id="{60C26E49-7D4E-1316-EDEA-4AED43227BD2}"/>
              </a:ext>
            </a:extLst>
          </p:cNvPr>
          <p:cNvSpPr>
            <a:spLocks noGrp="1"/>
          </p:cNvSpPr>
          <p:nvPr>
            <p:ph type="title"/>
          </p:nvPr>
        </p:nvSpPr>
        <p:spPr>
          <a:xfrm>
            <a:off x="2817845" y="398535"/>
            <a:ext cx="5626359" cy="383146"/>
          </a:xfrm>
        </p:spPr>
        <p:txBody>
          <a:bodyPr>
            <a:noAutofit/>
          </a:bodyPr>
          <a:lstStyle/>
          <a:p>
            <a:pPr algn="ctr"/>
            <a:r>
              <a:rPr lang="en-US" b="1" u="sng" dirty="0"/>
              <a:t>EDA WITH TABLEAU</a:t>
            </a:r>
          </a:p>
        </p:txBody>
      </p:sp>
      <p:cxnSp>
        <p:nvCxnSpPr>
          <p:cNvPr id="4" name="Elbow Connector 3">
            <a:extLst>
              <a:ext uri="{FF2B5EF4-FFF2-40B4-BE49-F238E27FC236}">
                <a16:creationId xmlns:a16="http://schemas.microsoft.com/office/drawing/2014/main" id="{66560536-23C4-3B5D-8F69-F5412476FC14}"/>
              </a:ext>
            </a:extLst>
          </p:cNvPr>
          <p:cNvCxnSpPr>
            <a:cxnSpLocks/>
          </p:cNvCxnSpPr>
          <p:nvPr/>
        </p:nvCxnSpPr>
        <p:spPr>
          <a:xfrm>
            <a:off x="5349766" y="1847800"/>
            <a:ext cx="4750675" cy="149162"/>
          </a:xfrm>
          <a:prstGeom prst="bentConnector3">
            <a:avLst>
              <a:gd name="adj1" fmla="val 2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a:extLst>
              <a:ext uri="{FF2B5EF4-FFF2-40B4-BE49-F238E27FC236}">
                <a16:creationId xmlns:a16="http://schemas.microsoft.com/office/drawing/2014/main" id="{2C6DACC1-22A4-599B-FC20-27A3901C69B6}"/>
              </a:ext>
            </a:extLst>
          </p:cNvPr>
          <p:cNvCxnSpPr>
            <a:cxnSpLocks/>
          </p:cNvCxnSpPr>
          <p:nvPr/>
        </p:nvCxnSpPr>
        <p:spPr>
          <a:xfrm flipV="1">
            <a:off x="7567448" y="2846126"/>
            <a:ext cx="2684467" cy="133690"/>
          </a:xfrm>
          <a:prstGeom prst="bentConnector3">
            <a:avLst>
              <a:gd name="adj1" fmla="val -115"/>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5D52A29-D574-1D27-63B5-4812D9FB1BBA}"/>
              </a:ext>
            </a:extLst>
          </p:cNvPr>
          <p:cNvSpPr txBox="1"/>
          <p:nvPr/>
        </p:nvSpPr>
        <p:spPr>
          <a:xfrm>
            <a:off x="10247588" y="1896446"/>
            <a:ext cx="1944412" cy="584775"/>
          </a:xfrm>
          <a:prstGeom prst="rect">
            <a:avLst/>
          </a:prstGeom>
          <a:noFill/>
        </p:spPr>
        <p:txBody>
          <a:bodyPr wrap="square" rtlCol="0">
            <a:spAutoFit/>
          </a:bodyPr>
          <a:lstStyle/>
          <a:p>
            <a:pPr marL="285750" indent="-285750">
              <a:buFont typeface="Arial" panose="020B0604020202020204" pitchFamily="34" charset="0"/>
              <a:buChar char="•"/>
            </a:pPr>
            <a:r>
              <a:rPr lang="en-US" sz="800" dirty="0"/>
              <a:t>Most number of  Fatal Accidents happens on a Saturday followed by Sunday. One reason could be drunk driving over weekends</a:t>
            </a:r>
          </a:p>
        </p:txBody>
      </p:sp>
      <p:sp>
        <p:nvSpPr>
          <p:cNvPr id="7" name="TextBox 6">
            <a:extLst>
              <a:ext uri="{FF2B5EF4-FFF2-40B4-BE49-F238E27FC236}">
                <a16:creationId xmlns:a16="http://schemas.microsoft.com/office/drawing/2014/main" id="{B82A66A6-E8A1-10B9-7E99-93DECA5911BB}"/>
              </a:ext>
            </a:extLst>
          </p:cNvPr>
          <p:cNvSpPr txBox="1"/>
          <p:nvPr/>
        </p:nvSpPr>
        <p:spPr>
          <a:xfrm>
            <a:off x="10247588" y="2687428"/>
            <a:ext cx="1944412" cy="584775"/>
          </a:xfrm>
          <a:prstGeom prst="rect">
            <a:avLst/>
          </a:prstGeom>
          <a:noFill/>
        </p:spPr>
        <p:txBody>
          <a:bodyPr wrap="square" rtlCol="0">
            <a:spAutoFit/>
          </a:bodyPr>
          <a:lstStyle/>
          <a:p>
            <a:pPr marL="285750" indent="-285750">
              <a:buFont typeface="Arial" panose="020B0604020202020204" pitchFamily="34" charset="0"/>
              <a:buChar char="•"/>
            </a:pPr>
            <a:r>
              <a:rPr lang="en-US" sz="800" dirty="0"/>
              <a:t>Leeds is the District with highest number of fatal accidents, reason could be poor medical infrastructure</a:t>
            </a:r>
          </a:p>
        </p:txBody>
      </p:sp>
      <p:cxnSp>
        <p:nvCxnSpPr>
          <p:cNvPr id="8" name="Elbow Connector 7">
            <a:extLst>
              <a:ext uri="{FF2B5EF4-FFF2-40B4-BE49-F238E27FC236}">
                <a16:creationId xmlns:a16="http://schemas.microsoft.com/office/drawing/2014/main" id="{8131746D-4E4F-D762-07D9-CA8A9E955B22}"/>
              </a:ext>
            </a:extLst>
          </p:cNvPr>
          <p:cNvCxnSpPr>
            <a:cxnSpLocks/>
          </p:cNvCxnSpPr>
          <p:nvPr/>
        </p:nvCxnSpPr>
        <p:spPr>
          <a:xfrm flipV="1">
            <a:off x="1187832" y="1327016"/>
            <a:ext cx="9059756" cy="834122"/>
          </a:xfrm>
          <a:prstGeom prst="bentConnector3">
            <a:avLst>
              <a:gd name="adj1" fmla="val 11020"/>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666DDB3-5B88-A383-BE3E-6D5E96A62CDA}"/>
              </a:ext>
            </a:extLst>
          </p:cNvPr>
          <p:cNvSpPr txBox="1"/>
          <p:nvPr/>
        </p:nvSpPr>
        <p:spPr>
          <a:xfrm>
            <a:off x="10247588" y="1191898"/>
            <a:ext cx="1944412" cy="338554"/>
          </a:xfrm>
          <a:prstGeom prst="rect">
            <a:avLst/>
          </a:prstGeom>
          <a:noFill/>
        </p:spPr>
        <p:txBody>
          <a:bodyPr wrap="square" rtlCol="0">
            <a:spAutoFit/>
          </a:bodyPr>
          <a:lstStyle/>
          <a:p>
            <a:pPr marL="285750" indent="-285750">
              <a:buFont typeface="Arial" panose="020B0604020202020204" pitchFamily="34" charset="0"/>
              <a:buChar char="•"/>
            </a:pPr>
            <a:r>
              <a:rPr lang="en-US" sz="800" dirty="0"/>
              <a:t>Number of Fatalities decreasing year on year from 5796 to 2855</a:t>
            </a:r>
          </a:p>
        </p:txBody>
      </p:sp>
      <p:cxnSp>
        <p:nvCxnSpPr>
          <p:cNvPr id="10" name="Elbow Connector 9">
            <a:extLst>
              <a:ext uri="{FF2B5EF4-FFF2-40B4-BE49-F238E27FC236}">
                <a16:creationId xmlns:a16="http://schemas.microsoft.com/office/drawing/2014/main" id="{B8785403-AD39-4A08-8759-7535F3112CBD}"/>
              </a:ext>
            </a:extLst>
          </p:cNvPr>
          <p:cNvCxnSpPr>
            <a:cxnSpLocks/>
            <a:endCxn id="11" idx="1"/>
          </p:cNvCxnSpPr>
          <p:nvPr/>
        </p:nvCxnSpPr>
        <p:spPr>
          <a:xfrm flipV="1">
            <a:off x="3432404" y="4043851"/>
            <a:ext cx="6819511" cy="196460"/>
          </a:xfrm>
          <a:prstGeom prst="bentConnector3">
            <a:avLst>
              <a:gd name="adj1" fmla="val -552"/>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F2501F1-0691-1526-CD9A-8BAD1EB0F8FC}"/>
              </a:ext>
            </a:extLst>
          </p:cNvPr>
          <p:cNvSpPr txBox="1"/>
          <p:nvPr/>
        </p:nvSpPr>
        <p:spPr>
          <a:xfrm>
            <a:off x="10251915" y="3813018"/>
            <a:ext cx="1944412" cy="461665"/>
          </a:xfrm>
          <a:prstGeom prst="rect">
            <a:avLst/>
          </a:prstGeom>
          <a:noFill/>
        </p:spPr>
        <p:txBody>
          <a:bodyPr wrap="square" rtlCol="0">
            <a:spAutoFit/>
          </a:bodyPr>
          <a:lstStyle/>
          <a:p>
            <a:pPr marL="285750" indent="-285750">
              <a:buFont typeface="Arial" panose="020B0604020202020204" pitchFamily="34" charset="0"/>
              <a:buChar char="•"/>
            </a:pPr>
            <a:r>
              <a:rPr lang="en-US" sz="800" dirty="0"/>
              <a:t>Number of fatal accident has a bigger share when there is no lighting</a:t>
            </a:r>
          </a:p>
        </p:txBody>
      </p:sp>
      <p:sp>
        <p:nvSpPr>
          <p:cNvPr id="12" name="Title 4">
            <a:extLst>
              <a:ext uri="{FF2B5EF4-FFF2-40B4-BE49-F238E27FC236}">
                <a16:creationId xmlns:a16="http://schemas.microsoft.com/office/drawing/2014/main" id="{781B1116-114E-14AC-D426-027FFEBE2E3B}"/>
              </a:ext>
            </a:extLst>
          </p:cNvPr>
          <p:cNvSpPr txBox="1">
            <a:spLocks/>
          </p:cNvSpPr>
          <p:nvPr/>
        </p:nvSpPr>
        <p:spPr>
          <a:xfrm>
            <a:off x="10251915" y="781681"/>
            <a:ext cx="1641463" cy="383146"/>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gn="ctr"/>
            <a:r>
              <a:rPr lang="en-US" sz="1400" b="1" u="sng" dirty="0"/>
              <a:t>Observations(Fatal accidents)</a:t>
            </a:r>
          </a:p>
        </p:txBody>
      </p:sp>
      <p:sp>
        <p:nvSpPr>
          <p:cNvPr id="13" name="TextBox 12">
            <a:extLst>
              <a:ext uri="{FF2B5EF4-FFF2-40B4-BE49-F238E27FC236}">
                <a16:creationId xmlns:a16="http://schemas.microsoft.com/office/drawing/2014/main" id="{759F0A93-301D-4082-F1E3-4C3E368E1DB0}"/>
              </a:ext>
            </a:extLst>
          </p:cNvPr>
          <p:cNvSpPr txBox="1"/>
          <p:nvPr/>
        </p:nvSpPr>
        <p:spPr>
          <a:xfrm>
            <a:off x="10251915" y="4665492"/>
            <a:ext cx="1944412" cy="954107"/>
          </a:xfrm>
          <a:prstGeom prst="rect">
            <a:avLst/>
          </a:prstGeom>
          <a:noFill/>
        </p:spPr>
        <p:txBody>
          <a:bodyPr wrap="square" rtlCol="0">
            <a:spAutoFit/>
          </a:bodyPr>
          <a:lstStyle/>
          <a:p>
            <a:pPr marL="285750" indent="-285750">
              <a:buFont typeface="Arial" panose="020B0604020202020204" pitchFamily="34" charset="0"/>
              <a:buChar char="•"/>
            </a:pPr>
            <a:r>
              <a:rPr lang="en-US" sz="800" dirty="0"/>
              <a:t>Top 3 districts where accidents have </a:t>
            </a:r>
            <a:r>
              <a:rPr lang="en-US" sz="800" dirty="0" err="1"/>
              <a:t>happend</a:t>
            </a:r>
            <a:r>
              <a:rPr lang="en-US" sz="800" dirty="0"/>
              <a:t> due to darkness are East Riding of Y0rkshire(1045), </a:t>
            </a:r>
            <a:r>
              <a:rPr lang="en-US" sz="800" dirty="0" err="1"/>
              <a:t>Herefodshire</a:t>
            </a:r>
            <a:r>
              <a:rPr lang="en-US" sz="800" dirty="0"/>
              <a:t>((902) and </a:t>
            </a:r>
            <a:r>
              <a:rPr lang="en-US" sz="800" dirty="0" err="1"/>
              <a:t>Aberdeenshire</a:t>
            </a:r>
            <a:r>
              <a:rPr lang="en-US" sz="800" dirty="0"/>
              <a:t>((902). Proper </a:t>
            </a:r>
            <a:r>
              <a:rPr lang="en-US" sz="800" dirty="0" err="1"/>
              <a:t>Insrastructe</a:t>
            </a:r>
            <a:r>
              <a:rPr lang="en-US" sz="800" dirty="0"/>
              <a:t> development required here.</a:t>
            </a:r>
          </a:p>
        </p:txBody>
      </p:sp>
      <p:sp>
        <p:nvSpPr>
          <p:cNvPr id="14" name="TextBox 13">
            <a:extLst>
              <a:ext uri="{FF2B5EF4-FFF2-40B4-BE49-F238E27FC236}">
                <a16:creationId xmlns:a16="http://schemas.microsoft.com/office/drawing/2014/main" id="{28DC9DA2-259F-09D2-0318-C1F29CDFFBFD}"/>
              </a:ext>
            </a:extLst>
          </p:cNvPr>
          <p:cNvSpPr txBox="1"/>
          <p:nvPr/>
        </p:nvSpPr>
        <p:spPr>
          <a:xfrm>
            <a:off x="10247588" y="5935411"/>
            <a:ext cx="1944412" cy="461665"/>
          </a:xfrm>
          <a:prstGeom prst="rect">
            <a:avLst/>
          </a:prstGeom>
          <a:noFill/>
        </p:spPr>
        <p:txBody>
          <a:bodyPr wrap="square" rtlCol="0">
            <a:spAutoFit/>
          </a:bodyPr>
          <a:lstStyle/>
          <a:p>
            <a:pPr marL="285750" indent="-285750">
              <a:buFont typeface="Arial" panose="020B0604020202020204" pitchFamily="34" charset="0"/>
              <a:buChar char="•"/>
            </a:pPr>
            <a:r>
              <a:rPr lang="en-US" sz="800" dirty="0"/>
              <a:t>Although the no of casualties in Urban Area is 60% </a:t>
            </a:r>
            <a:r>
              <a:rPr lang="en-US" sz="800" dirty="0" err="1"/>
              <a:t>bu</a:t>
            </a:r>
            <a:r>
              <a:rPr lang="en-US" sz="800" dirty="0"/>
              <a:t> the fatal rate of rural area is 71%</a:t>
            </a:r>
          </a:p>
        </p:txBody>
      </p:sp>
    </p:spTree>
    <p:extLst>
      <p:ext uri="{BB962C8B-B14F-4D97-AF65-F5344CB8AC3E}">
        <p14:creationId xmlns:p14="http://schemas.microsoft.com/office/powerpoint/2010/main" val="225331274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A87FD-FD73-11A0-DF0C-BACC3CB80F84}"/>
              </a:ext>
            </a:extLst>
          </p:cNvPr>
          <p:cNvSpPr>
            <a:spLocks noGrp="1"/>
          </p:cNvSpPr>
          <p:nvPr>
            <p:ph type="title"/>
          </p:nvPr>
        </p:nvSpPr>
        <p:spPr>
          <a:xfrm>
            <a:off x="433269" y="858080"/>
            <a:ext cx="11634580" cy="369332"/>
          </a:xfrm>
        </p:spPr>
        <p:txBody>
          <a:bodyPr>
            <a:noAutofit/>
          </a:bodyPr>
          <a:lstStyle/>
          <a:p>
            <a:pPr algn="ctr"/>
            <a:r>
              <a:rPr lang="en-US" sz="4000" b="1" i="1" u="sng" dirty="0"/>
              <a:t>Exploring different Machine Learning Models</a:t>
            </a:r>
          </a:p>
        </p:txBody>
      </p:sp>
      <p:graphicFrame>
        <p:nvGraphicFramePr>
          <p:cNvPr id="3" name="Table 4">
            <a:extLst>
              <a:ext uri="{FF2B5EF4-FFF2-40B4-BE49-F238E27FC236}">
                <a16:creationId xmlns:a16="http://schemas.microsoft.com/office/drawing/2014/main" id="{A0C7D327-3AF2-59C4-3CEF-955282909C5F}"/>
              </a:ext>
            </a:extLst>
          </p:cNvPr>
          <p:cNvGraphicFramePr>
            <a:graphicFrameLocks noGrp="1"/>
          </p:cNvGraphicFramePr>
          <p:nvPr>
            <p:extLst>
              <p:ext uri="{D42A27DB-BD31-4B8C-83A1-F6EECF244321}">
                <p14:modId xmlns:p14="http://schemas.microsoft.com/office/powerpoint/2010/main" val="3376768694"/>
              </p:ext>
            </p:extLst>
          </p:nvPr>
        </p:nvGraphicFramePr>
        <p:xfrm>
          <a:off x="46190" y="1890322"/>
          <a:ext cx="12021659" cy="4912487"/>
        </p:xfrm>
        <a:graphic>
          <a:graphicData uri="http://schemas.openxmlformats.org/drawingml/2006/table">
            <a:tbl>
              <a:tblPr firstRow="1" bandRow="1">
                <a:effectLst>
                  <a:outerShdw blurRad="50800" dist="38100" dir="13500000" algn="br" rotWithShape="0">
                    <a:prstClr val="black">
                      <a:alpha val="40000"/>
                    </a:prstClr>
                  </a:outerShdw>
                </a:effectLst>
                <a:tableStyleId>{5C22544A-7EE6-4342-B048-85BDC9FD1C3A}</a:tableStyleId>
              </a:tblPr>
              <a:tblGrid>
                <a:gridCol w="1040336">
                  <a:extLst>
                    <a:ext uri="{9D8B030D-6E8A-4147-A177-3AD203B41FA5}">
                      <a16:colId xmlns:a16="http://schemas.microsoft.com/office/drawing/2014/main" val="2910600972"/>
                    </a:ext>
                  </a:extLst>
                </a:gridCol>
                <a:gridCol w="2158087">
                  <a:extLst>
                    <a:ext uri="{9D8B030D-6E8A-4147-A177-3AD203B41FA5}">
                      <a16:colId xmlns:a16="http://schemas.microsoft.com/office/drawing/2014/main" val="2616475423"/>
                    </a:ext>
                  </a:extLst>
                </a:gridCol>
                <a:gridCol w="2812407">
                  <a:extLst>
                    <a:ext uri="{9D8B030D-6E8A-4147-A177-3AD203B41FA5}">
                      <a16:colId xmlns:a16="http://schemas.microsoft.com/office/drawing/2014/main" val="3319177040"/>
                    </a:ext>
                  </a:extLst>
                </a:gridCol>
                <a:gridCol w="2812407">
                  <a:extLst>
                    <a:ext uri="{9D8B030D-6E8A-4147-A177-3AD203B41FA5}">
                      <a16:colId xmlns:a16="http://schemas.microsoft.com/office/drawing/2014/main" val="2507140551"/>
                    </a:ext>
                  </a:extLst>
                </a:gridCol>
                <a:gridCol w="1119911">
                  <a:extLst>
                    <a:ext uri="{9D8B030D-6E8A-4147-A177-3AD203B41FA5}">
                      <a16:colId xmlns:a16="http://schemas.microsoft.com/office/drawing/2014/main" val="3147497063"/>
                    </a:ext>
                  </a:extLst>
                </a:gridCol>
                <a:gridCol w="1196186">
                  <a:extLst>
                    <a:ext uri="{9D8B030D-6E8A-4147-A177-3AD203B41FA5}">
                      <a16:colId xmlns:a16="http://schemas.microsoft.com/office/drawing/2014/main" val="1532828101"/>
                    </a:ext>
                  </a:extLst>
                </a:gridCol>
                <a:gridCol w="882325">
                  <a:extLst>
                    <a:ext uri="{9D8B030D-6E8A-4147-A177-3AD203B41FA5}">
                      <a16:colId xmlns:a16="http://schemas.microsoft.com/office/drawing/2014/main" val="4092170262"/>
                    </a:ext>
                  </a:extLst>
                </a:gridCol>
              </a:tblGrid>
              <a:tr h="584200">
                <a:tc>
                  <a:txBody>
                    <a:bodyPr/>
                    <a:lstStyle/>
                    <a:p>
                      <a:r>
                        <a:rPr lang="en-US" sz="1200" dirty="0" err="1">
                          <a:latin typeface="Times New Roman" panose="02020603050405020304" pitchFamily="18" charset="0"/>
                          <a:cs typeface="Times New Roman" panose="02020603050405020304" pitchFamily="18" charset="0"/>
                        </a:rPr>
                        <a:t>S.no</a:t>
                      </a:r>
                      <a:endParaRPr lang="en-US" sz="1200" dirty="0">
                        <a:latin typeface="Times New Roman" panose="02020603050405020304" pitchFamily="18" charset="0"/>
                        <a:cs typeface="Times New Roman" panose="02020603050405020304" pitchFamily="18" charset="0"/>
                      </a:endParaRPr>
                    </a:p>
                  </a:txBody>
                  <a:tcPr marL="121920" marR="121920"/>
                </a:tc>
                <a:tc>
                  <a:txBody>
                    <a:bodyPr/>
                    <a:lstStyle/>
                    <a:p>
                      <a:r>
                        <a:rPr lang="en-US" sz="1200" dirty="0">
                          <a:latin typeface="Times New Roman" panose="02020603050405020304" pitchFamily="18" charset="0"/>
                          <a:cs typeface="Times New Roman" panose="02020603050405020304" pitchFamily="18" charset="0"/>
                        </a:rPr>
                        <a:t>ML Technique</a:t>
                      </a:r>
                    </a:p>
                  </a:txBody>
                  <a:tcPr marL="121920" marR="121920"/>
                </a:tc>
                <a:tc>
                  <a:txBody>
                    <a:bodyPr/>
                    <a:lstStyle/>
                    <a:p>
                      <a:r>
                        <a:rPr lang="en-US" sz="1200" dirty="0">
                          <a:latin typeface="Times New Roman" panose="02020603050405020304" pitchFamily="18" charset="0"/>
                          <a:cs typeface="Times New Roman" panose="02020603050405020304" pitchFamily="18" charset="0"/>
                        </a:rPr>
                        <a:t>Why did we choose this technique</a:t>
                      </a:r>
                    </a:p>
                  </a:txBody>
                  <a:tcPr marL="121920" marR="121920"/>
                </a:tc>
                <a:tc>
                  <a:txBody>
                    <a:bodyPr/>
                    <a:lstStyle/>
                    <a:p>
                      <a:r>
                        <a:rPr lang="en-US" sz="1200" dirty="0">
                          <a:latin typeface="Times New Roman" panose="02020603050405020304" pitchFamily="18" charset="0"/>
                          <a:cs typeface="Times New Roman" panose="02020603050405020304" pitchFamily="18" charset="0"/>
                        </a:rPr>
                        <a:t>Challenges faced in using this</a:t>
                      </a:r>
                    </a:p>
                  </a:txBody>
                  <a:tcPr marL="121920" marR="121920"/>
                </a:tc>
                <a:tc>
                  <a:txBody>
                    <a:bodyPr/>
                    <a:lstStyle/>
                    <a:p>
                      <a:r>
                        <a:rPr lang="en-US" sz="1200" dirty="0">
                          <a:latin typeface="Times New Roman" panose="02020603050405020304" pitchFamily="18" charset="0"/>
                          <a:cs typeface="Times New Roman" panose="02020603050405020304" pitchFamily="18" charset="0"/>
                        </a:rPr>
                        <a:t>Accuracy</a:t>
                      </a:r>
                    </a:p>
                  </a:txBody>
                  <a:tcPr marL="121920" marR="121920"/>
                </a:tc>
                <a:tc>
                  <a:txBody>
                    <a:bodyPr/>
                    <a:lstStyle/>
                    <a:p>
                      <a:r>
                        <a:rPr lang="en-US" sz="1200" dirty="0">
                          <a:latin typeface="Times New Roman" panose="02020603050405020304" pitchFamily="18" charset="0"/>
                          <a:cs typeface="Times New Roman" panose="02020603050405020304" pitchFamily="18" charset="0"/>
                        </a:rPr>
                        <a:t>Precision</a:t>
                      </a:r>
                    </a:p>
                  </a:txBody>
                  <a:tcPr marL="121920" marR="121920"/>
                </a:tc>
                <a:tc>
                  <a:txBody>
                    <a:bodyPr/>
                    <a:lstStyle/>
                    <a:p>
                      <a:r>
                        <a:rPr lang="en-US" sz="1200" dirty="0">
                          <a:latin typeface="Times New Roman" panose="02020603050405020304" pitchFamily="18" charset="0"/>
                          <a:cs typeface="Times New Roman" panose="02020603050405020304" pitchFamily="18" charset="0"/>
                        </a:rPr>
                        <a:t>Recall</a:t>
                      </a:r>
                    </a:p>
                  </a:txBody>
                  <a:tcPr marL="121920" marR="121920"/>
                </a:tc>
                <a:extLst>
                  <a:ext uri="{0D108BD9-81ED-4DB2-BD59-A6C34878D82A}">
                    <a16:rowId xmlns:a16="http://schemas.microsoft.com/office/drawing/2014/main" val="1554063049"/>
                  </a:ext>
                </a:extLst>
              </a:tr>
              <a:tr h="213360">
                <a:tc>
                  <a:txBody>
                    <a:bodyPr/>
                    <a:lstStyle/>
                    <a:p>
                      <a:r>
                        <a:rPr lang="en-US" sz="1200" dirty="0">
                          <a:latin typeface="Times New Roman" panose="02020603050405020304" pitchFamily="18" charset="0"/>
                          <a:cs typeface="Times New Roman" panose="02020603050405020304" pitchFamily="18" charset="0"/>
                        </a:rPr>
                        <a:t>1</a:t>
                      </a:r>
                    </a:p>
                  </a:txBody>
                  <a:tcPr marL="121920" marR="121920"/>
                </a:tc>
                <a:tc>
                  <a:txBody>
                    <a:bodyPr/>
                    <a:lstStyle/>
                    <a:p>
                      <a:r>
                        <a:rPr lang="en-US" sz="1200" dirty="0">
                          <a:latin typeface="Times New Roman" panose="02020603050405020304" pitchFamily="18" charset="0"/>
                          <a:cs typeface="Times New Roman" panose="02020603050405020304" pitchFamily="18" charset="0"/>
                        </a:rPr>
                        <a:t>Logistic Regression</a:t>
                      </a:r>
                    </a:p>
                  </a:txBody>
                  <a:tcPr marL="121920" marR="121920"/>
                </a:tc>
                <a:tc>
                  <a:txBody>
                    <a:bodyPr/>
                    <a:lstStyle/>
                    <a:p>
                      <a:r>
                        <a:rPr lang="en-US" sz="1200" dirty="0">
                          <a:latin typeface="Times New Roman" panose="02020603050405020304" pitchFamily="18" charset="0"/>
                          <a:cs typeface="Times New Roman" panose="02020603050405020304" pitchFamily="18" charset="0"/>
                        </a:rPr>
                        <a:t>It uses mathematics to find relationships between 2 data factors</a:t>
                      </a:r>
                    </a:p>
                  </a:txBody>
                  <a:tcPr marL="121920" marR="121920"/>
                </a:tc>
                <a:tc>
                  <a:txBody>
                    <a:bodyPr/>
                    <a:lstStyle/>
                    <a:p>
                      <a:r>
                        <a:rPr lang="en-US" sz="1200" dirty="0">
                          <a:latin typeface="Times New Roman" panose="02020603050405020304" pitchFamily="18" charset="0"/>
                          <a:cs typeface="Times New Roman" panose="02020603050405020304" pitchFamily="18" charset="0"/>
                        </a:rPr>
                        <a:t>Because of high dimensional datasets, it lead to model being overfit on the training set</a:t>
                      </a:r>
                    </a:p>
                  </a:txBody>
                  <a:tcPr marL="121920" marR="121920"/>
                </a:tc>
                <a:tc>
                  <a:txBody>
                    <a:bodyPr/>
                    <a:lstStyle/>
                    <a:p>
                      <a:r>
                        <a:rPr lang="en-US" sz="1200" dirty="0">
                          <a:latin typeface="Times New Roman" panose="02020603050405020304" pitchFamily="18" charset="0"/>
                          <a:cs typeface="Times New Roman" panose="02020603050405020304" pitchFamily="18" charset="0"/>
                        </a:rPr>
                        <a:t>71%</a:t>
                      </a:r>
                    </a:p>
                  </a:txBody>
                  <a:tcPr marL="121920" marR="121920"/>
                </a:tc>
                <a:tc>
                  <a:txBody>
                    <a:bodyPr/>
                    <a:lstStyle/>
                    <a:p>
                      <a:r>
                        <a:rPr lang="en-US" sz="1200" dirty="0">
                          <a:latin typeface="Times New Roman" panose="02020603050405020304" pitchFamily="18" charset="0"/>
                          <a:cs typeface="Times New Roman" panose="02020603050405020304" pitchFamily="18" charset="0"/>
                        </a:rPr>
                        <a:t>50%</a:t>
                      </a:r>
                    </a:p>
                  </a:txBody>
                  <a:tcPr marL="121920" marR="121920"/>
                </a:tc>
                <a:tc>
                  <a:txBody>
                    <a:bodyPr/>
                    <a:lstStyle/>
                    <a:p>
                      <a:r>
                        <a:rPr lang="en-US" sz="1200" dirty="0">
                          <a:latin typeface="Times New Roman" panose="02020603050405020304" pitchFamily="18" charset="0"/>
                          <a:cs typeface="Times New Roman" panose="02020603050405020304" pitchFamily="18" charset="0"/>
                        </a:rPr>
                        <a:t>100%</a:t>
                      </a:r>
                    </a:p>
                  </a:txBody>
                  <a:tcPr marL="121920" marR="121920"/>
                </a:tc>
                <a:extLst>
                  <a:ext uri="{0D108BD9-81ED-4DB2-BD59-A6C34878D82A}">
                    <a16:rowId xmlns:a16="http://schemas.microsoft.com/office/drawing/2014/main" val="420761909"/>
                  </a:ext>
                </a:extLst>
              </a:tr>
              <a:tr h="762127">
                <a:tc>
                  <a:txBody>
                    <a:bodyPr/>
                    <a:lstStyle/>
                    <a:p>
                      <a:r>
                        <a:rPr lang="en-US" sz="1200" dirty="0">
                          <a:latin typeface="Times New Roman" panose="02020603050405020304" pitchFamily="18" charset="0"/>
                          <a:cs typeface="Times New Roman" panose="02020603050405020304" pitchFamily="18" charset="0"/>
                        </a:rPr>
                        <a:t>2</a:t>
                      </a:r>
                    </a:p>
                  </a:txBody>
                  <a:tcPr marL="121920" marR="121920"/>
                </a:tc>
                <a:tc>
                  <a:txBody>
                    <a:bodyPr/>
                    <a:lstStyle/>
                    <a:p>
                      <a:r>
                        <a:rPr lang="en-US" sz="1200" dirty="0">
                          <a:latin typeface="Times New Roman" panose="02020603050405020304" pitchFamily="18" charset="0"/>
                          <a:cs typeface="Times New Roman" panose="02020603050405020304" pitchFamily="18" charset="0"/>
                        </a:rPr>
                        <a:t>Random Forest</a:t>
                      </a:r>
                    </a:p>
                  </a:txBody>
                  <a:tcPr marL="121920" marR="121920"/>
                </a:tc>
                <a:tc>
                  <a:txBody>
                    <a:bodyPr/>
                    <a:lstStyle/>
                    <a:p>
                      <a:r>
                        <a:rPr lang="en-US" sz="1200" dirty="0">
                          <a:latin typeface="Times New Roman" panose="02020603050405020304" pitchFamily="18" charset="0"/>
                          <a:cs typeface="Times New Roman" panose="02020603050405020304" pitchFamily="18" charset="0"/>
                        </a:rPr>
                        <a:t>Suits best for classification problems</a:t>
                      </a:r>
                    </a:p>
                  </a:txBody>
                  <a:tcPr marL="121920" marR="121920"/>
                </a:tc>
                <a:tc>
                  <a:txBody>
                    <a:bodyPr/>
                    <a:lstStyle/>
                    <a:p>
                      <a:r>
                        <a:rPr lang="en-US" sz="1200" dirty="0">
                          <a:latin typeface="Times New Roman" panose="02020603050405020304" pitchFamily="18" charset="0"/>
                          <a:cs typeface="Times New Roman" panose="02020603050405020304" pitchFamily="18" charset="0"/>
                        </a:rPr>
                        <a:t>Final execution of model took too much time. Random forests exhibit real-time prediction but that is slow in nature. They are also difficult to implement and have a complex algorithm.</a:t>
                      </a:r>
                    </a:p>
                  </a:txBody>
                  <a:tcPr marL="121920" marR="121920"/>
                </a:tc>
                <a:tc>
                  <a:txBody>
                    <a:bodyPr/>
                    <a:lstStyle/>
                    <a:p>
                      <a:r>
                        <a:rPr lang="en-US" sz="1200" dirty="0">
                          <a:latin typeface="Times New Roman" panose="02020603050405020304" pitchFamily="18" charset="0"/>
                          <a:cs typeface="Times New Roman" panose="02020603050405020304" pitchFamily="18" charset="0"/>
                        </a:rPr>
                        <a:t>85%</a:t>
                      </a:r>
                    </a:p>
                  </a:txBody>
                  <a:tcPr marL="121920" marR="121920"/>
                </a:tc>
                <a:tc>
                  <a:txBody>
                    <a:bodyPr/>
                    <a:lstStyle/>
                    <a:p>
                      <a:r>
                        <a:rPr lang="en-US" sz="1200" dirty="0">
                          <a:latin typeface="Times New Roman" panose="02020603050405020304" pitchFamily="18" charset="0"/>
                          <a:cs typeface="Times New Roman" panose="02020603050405020304" pitchFamily="18" charset="0"/>
                        </a:rPr>
                        <a:t>77%</a:t>
                      </a:r>
                    </a:p>
                  </a:txBody>
                  <a:tcPr marL="121920" marR="121920"/>
                </a:tc>
                <a:tc>
                  <a:txBody>
                    <a:bodyPr/>
                    <a:lstStyle/>
                    <a:p>
                      <a:r>
                        <a:rPr lang="en-US" sz="1200" dirty="0">
                          <a:latin typeface="Times New Roman" panose="02020603050405020304" pitchFamily="18" charset="0"/>
                          <a:cs typeface="Times New Roman" panose="02020603050405020304" pitchFamily="18" charset="0"/>
                        </a:rPr>
                        <a:t>85%</a:t>
                      </a:r>
                    </a:p>
                  </a:txBody>
                  <a:tcPr marL="121920" marR="121920"/>
                </a:tc>
                <a:extLst>
                  <a:ext uri="{0D108BD9-81ED-4DB2-BD59-A6C34878D82A}">
                    <a16:rowId xmlns:a16="http://schemas.microsoft.com/office/drawing/2014/main" val="3220231725"/>
                  </a:ext>
                </a:extLst>
              </a:tr>
              <a:tr h="762127">
                <a:tc>
                  <a:txBody>
                    <a:bodyPr/>
                    <a:lstStyle/>
                    <a:p>
                      <a:r>
                        <a:rPr lang="en-US" sz="1200" dirty="0">
                          <a:latin typeface="Times New Roman" panose="02020603050405020304" pitchFamily="18" charset="0"/>
                          <a:cs typeface="Times New Roman" panose="02020603050405020304" pitchFamily="18" charset="0"/>
                        </a:rPr>
                        <a:t>3</a:t>
                      </a:r>
                    </a:p>
                  </a:txBody>
                  <a:tcPr marL="121920" marR="121920"/>
                </a:tc>
                <a:tc>
                  <a:txBody>
                    <a:bodyPr/>
                    <a:lstStyle/>
                    <a:p>
                      <a:r>
                        <a:rPr lang="en-US" sz="1200" dirty="0">
                          <a:latin typeface="Times New Roman" panose="02020603050405020304" pitchFamily="18" charset="0"/>
                          <a:cs typeface="Times New Roman" panose="02020603050405020304" pitchFamily="18" charset="0"/>
                        </a:rPr>
                        <a:t>Support Vector Machine </a:t>
                      </a:r>
                    </a:p>
                  </a:txBody>
                  <a:tcPr marL="121920" marR="121920"/>
                </a:tc>
                <a:tc>
                  <a:txBody>
                    <a:bodyPr/>
                    <a:lstStyle/>
                    <a:p>
                      <a:r>
                        <a:rPr lang="en-US" sz="1200" dirty="0">
                          <a:latin typeface="Times New Roman" panose="02020603050405020304" pitchFamily="18" charset="0"/>
                          <a:cs typeface="Times New Roman" panose="02020603050405020304" pitchFamily="18" charset="0"/>
                        </a:rPr>
                        <a:t>Chosen because it is used for classifications as well as a regression problem</a:t>
                      </a:r>
                    </a:p>
                  </a:txBody>
                  <a:tcPr marL="121920" marR="121920"/>
                </a:tc>
                <a:tc>
                  <a:txBody>
                    <a:bodyPr/>
                    <a:lstStyle/>
                    <a:p>
                      <a:r>
                        <a:rPr lang="en-US" sz="1200" dirty="0">
                          <a:latin typeface="Times New Roman" panose="02020603050405020304" pitchFamily="18" charset="0"/>
                          <a:cs typeface="Times New Roman" panose="02020603050405020304" pitchFamily="18" charset="0"/>
                        </a:rPr>
                        <a:t>Code was able to cover only 50% of data, not giving an output and making application not allow to proceed (hang) </a:t>
                      </a:r>
                    </a:p>
                  </a:txBody>
                  <a:tcPr marL="121920" marR="121920"/>
                </a:tc>
                <a:tc>
                  <a:txBody>
                    <a:bodyPr/>
                    <a:lstStyle/>
                    <a:p>
                      <a:r>
                        <a:rPr lang="en-US" sz="1200" dirty="0">
                          <a:latin typeface="Times New Roman" panose="02020603050405020304" pitchFamily="18" charset="0"/>
                          <a:cs typeface="Times New Roman" panose="02020603050405020304" pitchFamily="18" charset="0"/>
                        </a:rPr>
                        <a:t>-</a:t>
                      </a:r>
                    </a:p>
                  </a:txBody>
                  <a:tcPr marL="121920" marR="121920"/>
                </a:tc>
                <a:tc>
                  <a:txBody>
                    <a:bodyPr/>
                    <a:lstStyle/>
                    <a:p>
                      <a:r>
                        <a:rPr lang="en-US" sz="1200" dirty="0">
                          <a:latin typeface="Times New Roman" panose="02020603050405020304" pitchFamily="18" charset="0"/>
                          <a:cs typeface="Times New Roman" panose="02020603050405020304" pitchFamily="18" charset="0"/>
                        </a:rPr>
                        <a:t>-</a:t>
                      </a:r>
                    </a:p>
                  </a:txBody>
                  <a:tcPr marL="121920" marR="121920"/>
                </a:tc>
                <a:tc>
                  <a:txBody>
                    <a:bodyPr/>
                    <a:lstStyle/>
                    <a:p>
                      <a:r>
                        <a:rPr lang="en-US" sz="1200" dirty="0">
                          <a:latin typeface="Times New Roman" panose="02020603050405020304" pitchFamily="18" charset="0"/>
                          <a:cs typeface="Times New Roman" panose="02020603050405020304" pitchFamily="18" charset="0"/>
                        </a:rPr>
                        <a:t>-</a:t>
                      </a:r>
                    </a:p>
                  </a:txBody>
                  <a:tcPr marL="121920" marR="121920"/>
                </a:tc>
                <a:extLst>
                  <a:ext uri="{0D108BD9-81ED-4DB2-BD59-A6C34878D82A}">
                    <a16:rowId xmlns:a16="http://schemas.microsoft.com/office/drawing/2014/main" val="2164055761"/>
                  </a:ext>
                </a:extLst>
              </a:tr>
              <a:tr h="762127">
                <a:tc>
                  <a:txBody>
                    <a:bodyPr/>
                    <a:lstStyle/>
                    <a:p>
                      <a:r>
                        <a:rPr lang="en-US" sz="1200" dirty="0">
                          <a:latin typeface="Times New Roman" panose="02020603050405020304" pitchFamily="18" charset="0"/>
                          <a:cs typeface="Times New Roman" panose="02020603050405020304" pitchFamily="18" charset="0"/>
                        </a:rPr>
                        <a:t>4</a:t>
                      </a:r>
                    </a:p>
                  </a:txBody>
                  <a:tcPr marL="121920" marR="121920"/>
                </a:tc>
                <a:tc>
                  <a:txBody>
                    <a:bodyPr/>
                    <a:lstStyle/>
                    <a:p>
                      <a:r>
                        <a:rPr lang="en-US" sz="1200" dirty="0">
                          <a:latin typeface="Times New Roman" panose="02020603050405020304" pitchFamily="18" charset="0"/>
                          <a:cs typeface="Times New Roman" panose="02020603050405020304" pitchFamily="18" charset="0"/>
                        </a:rPr>
                        <a:t>Decision Tree</a:t>
                      </a:r>
                    </a:p>
                  </a:txBody>
                  <a:tcPr marL="121920" marR="121920"/>
                </a:tc>
                <a:tc>
                  <a:txBody>
                    <a:bodyPr/>
                    <a:lstStyle/>
                    <a:p>
                      <a:r>
                        <a:rPr lang="en-US" sz="1200" dirty="0">
                          <a:latin typeface="Times New Roman" panose="02020603050405020304" pitchFamily="18" charset="0"/>
                          <a:cs typeface="Times New Roman" panose="02020603050405020304" pitchFamily="18" charset="0"/>
                        </a:rPr>
                        <a:t>Can handle categorical and numerical variable</a:t>
                      </a:r>
                    </a:p>
                    <a:p>
                      <a:r>
                        <a:rPr lang="en-US" sz="1200" dirty="0">
                          <a:latin typeface="Times New Roman" panose="02020603050405020304" pitchFamily="18" charset="0"/>
                          <a:cs typeface="Times New Roman" panose="02020603050405020304" pitchFamily="18" charset="0"/>
                        </a:rPr>
                        <a:t>• Automatic feature selection, helps in identifying relevant variables and simplifying the analysis process</a:t>
                      </a:r>
                    </a:p>
                    <a:p>
                      <a:r>
                        <a:rPr lang="en-US" sz="1200" dirty="0">
                          <a:latin typeface="Times New Roman" panose="02020603050405020304" pitchFamily="18" charset="0"/>
                          <a:cs typeface="Times New Roman" panose="02020603050405020304" pitchFamily="18" charset="0"/>
                        </a:rPr>
                        <a:t>• Can handle Interactions and complex decision boundaries</a:t>
                      </a:r>
                    </a:p>
                    <a:p>
                      <a:r>
                        <a:rPr lang="en-US" sz="1200" dirty="0">
                          <a:latin typeface="Times New Roman" panose="02020603050405020304" pitchFamily="18" charset="0"/>
                          <a:cs typeface="Times New Roman" panose="02020603050405020304" pitchFamily="18" charset="0"/>
                        </a:rPr>
                        <a:t>• Can handle missing values without</a:t>
                      </a:r>
                    </a:p>
                    <a:p>
                      <a:r>
                        <a:rPr lang="en-US" sz="1200" dirty="0">
                          <a:latin typeface="Times New Roman" panose="02020603050405020304" pitchFamily="18" charset="0"/>
                          <a:cs typeface="Times New Roman" panose="02020603050405020304" pitchFamily="18" charset="0"/>
                        </a:rPr>
                        <a:t>imputation</a:t>
                      </a:r>
                    </a:p>
                    <a:p>
                      <a:r>
                        <a:rPr lang="en-US" sz="1200" dirty="0">
                          <a:latin typeface="Times New Roman" panose="02020603050405020304" pitchFamily="18" charset="0"/>
                          <a:cs typeface="Times New Roman" panose="02020603050405020304" pitchFamily="18" charset="0"/>
                        </a:rPr>
                        <a:t>• less affected by outlier</a:t>
                      </a:r>
                    </a:p>
                  </a:txBody>
                  <a:tcPr marL="121920" marR="121920"/>
                </a:tc>
                <a:tc>
                  <a:txBody>
                    <a:bodyPr/>
                    <a:lstStyle/>
                    <a:p>
                      <a:pPr algn="just"/>
                      <a:r>
                        <a:rPr lang="en-US" sz="1200" dirty="0">
                          <a:latin typeface="Times New Roman" panose="02020603050405020304" pitchFamily="18" charset="0"/>
                          <a:cs typeface="Times New Roman" panose="02020603050405020304" pitchFamily="18" charset="0"/>
                        </a:rPr>
                        <a:t>Challenges:-overfitting, computationally expensive, more difficult to identify</a:t>
                      </a:r>
                    </a:p>
                    <a:p>
                      <a:pPr algn="just"/>
                      <a:r>
                        <a:rPr lang="en-US" sz="1200" dirty="0">
                          <a:latin typeface="Times New Roman" panose="02020603050405020304" pitchFamily="18" charset="0"/>
                          <a:cs typeface="Times New Roman" panose="02020603050405020304" pitchFamily="18" charset="0"/>
                        </a:rPr>
                        <a:t>Important  features, biases to the majority class</a:t>
                      </a:r>
                    </a:p>
                  </a:txBody>
                  <a:tcPr marL="121920" marR="121920"/>
                </a:tc>
                <a:tc>
                  <a:txBody>
                    <a:bodyPr/>
                    <a:lstStyle/>
                    <a:p>
                      <a:r>
                        <a:rPr lang="en-US" sz="1200" dirty="0">
                          <a:latin typeface="Times New Roman" panose="02020603050405020304" pitchFamily="18" charset="0"/>
                          <a:cs typeface="Times New Roman" panose="02020603050405020304" pitchFamily="18" charset="0"/>
                        </a:rPr>
                        <a:t>75%</a:t>
                      </a:r>
                    </a:p>
                  </a:txBody>
                  <a:tcPr marL="121920" marR="121920"/>
                </a:tc>
                <a:tc>
                  <a:txBody>
                    <a:bodyPr/>
                    <a:lstStyle/>
                    <a:p>
                      <a:r>
                        <a:rPr lang="en-US" sz="1200" dirty="0">
                          <a:latin typeface="Times New Roman" panose="02020603050405020304" pitchFamily="18" charset="0"/>
                          <a:cs typeface="Times New Roman" panose="02020603050405020304" pitchFamily="18" charset="0"/>
                        </a:rPr>
                        <a:t>76%</a:t>
                      </a:r>
                    </a:p>
                  </a:txBody>
                  <a:tcPr marL="121920" marR="121920"/>
                </a:tc>
                <a:tc>
                  <a:txBody>
                    <a:bodyPr/>
                    <a:lstStyle/>
                    <a:p>
                      <a:r>
                        <a:rPr lang="en-US" sz="1200" dirty="0">
                          <a:latin typeface="Times New Roman" panose="02020603050405020304" pitchFamily="18" charset="0"/>
                          <a:cs typeface="Times New Roman" panose="02020603050405020304" pitchFamily="18" charset="0"/>
                        </a:rPr>
                        <a:t>75%</a:t>
                      </a:r>
                    </a:p>
                  </a:txBody>
                  <a:tcPr marL="121920" marR="121920"/>
                </a:tc>
                <a:extLst>
                  <a:ext uri="{0D108BD9-81ED-4DB2-BD59-A6C34878D82A}">
                    <a16:rowId xmlns:a16="http://schemas.microsoft.com/office/drawing/2014/main" val="2248525644"/>
                  </a:ext>
                </a:extLst>
              </a:tr>
            </a:tbl>
          </a:graphicData>
        </a:graphic>
      </p:graphicFrame>
      <p:sp>
        <p:nvSpPr>
          <p:cNvPr id="4" name="Title 1">
            <a:extLst>
              <a:ext uri="{FF2B5EF4-FFF2-40B4-BE49-F238E27FC236}">
                <a16:creationId xmlns:a16="http://schemas.microsoft.com/office/drawing/2014/main" id="{C7DA87FD-FD73-11A0-DF0C-BACC3CB80F84}"/>
              </a:ext>
            </a:extLst>
          </p:cNvPr>
          <p:cNvSpPr txBox="1">
            <a:spLocks/>
          </p:cNvSpPr>
          <p:nvPr/>
        </p:nvSpPr>
        <p:spPr>
          <a:xfrm>
            <a:off x="203201" y="1320297"/>
            <a:ext cx="11634580" cy="615553"/>
          </a:xfrm>
          <a:prstGeom prst="rect">
            <a:avLst/>
          </a:prstGeom>
        </p:spPr>
        <p:txBody>
          <a:bodyPr wrap="square" lIns="0" tIns="0" rIns="0" bIns="0">
            <a:spAutoFit/>
          </a:bodyPr>
          <a:lstStyle>
            <a:lvl1pPr>
              <a:defRPr sz="4400" b="0" i="0">
                <a:solidFill>
                  <a:schemeClr val="tx1"/>
                </a:solidFill>
                <a:latin typeface="Calibri"/>
                <a:ea typeface="+mj-ea"/>
                <a:cs typeface="Calibri"/>
              </a:defRPr>
            </a:lvl1pPr>
          </a:lstStyle>
          <a:p>
            <a:pPr algn="ctr"/>
            <a:r>
              <a:rPr lang="en-US" sz="4000" b="1" i="1" u="sng" dirty="0">
                <a:solidFill>
                  <a:schemeClr val="bg1"/>
                </a:solidFill>
              </a:rPr>
              <a:t>NORMAL DATASET!</a:t>
            </a:r>
          </a:p>
        </p:txBody>
      </p:sp>
    </p:spTree>
    <p:extLst>
      <p:ext uri="{BB962C8B-B14F-4D97-AF65-F5344CB8AC3E}">
        <p14:creationId xmlns:p14="http://schemas.microsoft.com/office/powerpoint/2010/main" val="225331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A87FD-FD73-11A0-DF0C-BACC3CB80F84}"/>
              </a:ext>
            </a:extLst>
          </p:cNvPr>
          <p:cNvSpPr>
            <a:spLocks noGrp="1"/>
          </p:cNvSpPr>
          <p:nvPr>
            <p:ph type="title"/>
          </p:nvPr>
        </p:nvSpPr>
        <p:spPr>
          <a:xfrm>
            <a:off x="97367" y="939333"/>
            <a:ext cx="11634580" cy="369332"/>
          </a:xfrm>
        </p:spPr>
        <p:txBody>
          <a:bodyPr>
            <a:noAutofit/>
          </a:bodyPr>
          <a:lstStyle/>
          <a:p>
            <a:pPr algn="ctr"/>
            <a:r>
              <a:rPr lang="en-US" sz="4000" b="1" i="1" u="sng" dirty="0"/>
              <a:t>Exploring different Machine Learning Models</a:t>
            </a:r>
          </a:p>
        </p:txBody>
      </p:sp>
      <p:graphicFrame>
        <p:nvGraphicFramePr>
          <p:cNvPr id="3" name="Table 4">
            <a:extLst>
              <a:ext uri="{FF2B5EF4-FFF2-40B4-BE49-F238E27FC236}">
                <a16:creationId xmlns:a16="http://schemas.microsoft.com/office/drawing/2014/main" id="{A0C7D327-3AF2-59C4-3CEF-955282909C5F}"/>
              </a:ext>
            </a:extLst>
          </p:cNvPr>
          <p:cNvGraphicFramePr>
            <a:graphicFrameLocks noGrp="1"/>
          </p:cNvGraphicFramePr>
          <p:nvPr>
            <p:extLst>
              <p:ext uri="{D42A27DB-BD31-4B8C-83A1-F6EECF244321}">
                <p14:modId xmlns:p14="http://schemas.microsoft.com/office/powerpoint/2010/main" val="1848532050"/>
              </p:ext>
            </p:extLst>
          </p:nvPr>
        </p:nvGraphicFramePr>
        <p:xfrm>
          <a:off x="185998" y="2834356"/>
          <a:ext cx="11808793" cy="3458869"/>
        </p:xfrm>
        <a:graphic>
          <a:graphicData uri="http://schemas.openxmlformats.org/drawingml/2006/table">
            <a:tbl>
              <a:tblPr firstRow="1" bandRow="1">
                <a:effectLst>
                  <a:reflection blurRad="6350" stA="50000" endA="300" endPos="55500" dist="50800" dir="5400000" sy="-100000" algn="bl" rotWithShape="0"/>
                </a:effectLst>
                <a:tableStyleId>{5C22544A-7EE6-4342-B048-85BDC9FD1C3A}</a:tableStyleId>
              </a:tblPr>
              <a:tblGrid>
                <a:gridCol w="1021915">
                  <a:extLst>
                    <a:ext uri="{9D8B030D-6E8A-4147-A177-3AD203B41FA5}">
                      <a16:colId xmlns:a16="http://schemas.microsoft.com/office/drawing/2014/main" val="2910600972"/>
                    </a:ext>
                  </a:extLst>
                </a:gridCol>
                <a:gridCol w="2119874">
                  <a:extLst>
                    <a:ext uri="{9D8B030D-6E8A-4147-A177-3AD203B41FA5}">
                      <a16:colId xmlns:a16="http://schemas.microsoft.com/office/drawing/2014/main" val="2616475423"/>
                    </a:ext>
                  </a:extLst>
                </a:gridCol>
                <a:gridCol w="2762608">
                  <a:extLst>
                    <a:ext uri="{9D8B030D-6E8A-4147-A177-3AD203B41FA5}">
                      <a16:colId xmlns:a16="http://schemas.microsoft.com/office/drawing/2014/main" val="3319177040"/>
                    </a:ext>
                  </a:extLst>
                </a:gridCol>
                <a:gridCol w="2762608">
                  <a:extLst>
                    <a:ext uri="{9D8B030D-6E8A-4147-A177-3AD203B41FA5}">
                      <a16:colId xmlns:a16="http://schemas.microsoft.com/office/drawing/2014/main" val="2507140551"/>
                    </a:ext>
                  </a:extLst>
                </a:gridCol>
                <a:gridCol w="1100081">
                  <a:extLst>
                    <a:ext uri="{9D8B030D-6E8A-4147-A177-3AD203B41FA5}">
                      <a16:colId xmlns:a16="http://schemas.microsoft.com/office/drawing/2014/main" val="3147497063"/>
                    </a:ext>
                  </a:extLst>
                </a:gridCol>
                <a:gridCol w="1175006">
                  <a:extLst>
                    <a:ext uri="{9D8B030D-6E8A-4147-A177-3AD203B41FA5}">
                      <a16:colId xmlns:a16="http://schemas.microsoft.com/office/drawing/2014/main" val="1532828101"/>
                    </a:ext>
                  </a:extLst>
                </a:gridCol>
                <a:gridCol w="866701">
                  <a:extLst>
                    <a:ext uri="{9D8B030D-6E8A-4147-A177-3AD203B41FA5}">
                      <a16:colId xmlns:a16="http://schemas.microsoft.com/office/drawing/2014/main" val="4092170262"/>
                    </a:ext>
                  </a:extLst>
                </a:gridCol>
              </a:tblGrid>
              <a:tr h="954860">
                <a:tc>
                  <a:txBody>
                    <a:bodyPr/>
                    <a:lstStyle/>
                    <a:p>
                      <a:r>
                        <a:rPr lang="en-US" sz="1400" dirty="0" err="1">
                          <a:latin typeface="Times New Roman" panose="02020603050405020304" pitchFamily="18" charset="0"/>
                          <a:cs typeface="Times New Roman" panose="02020603050405020304" pitchFamily="18" charset="0"/>
                        </a:rPr>
                        <a:t>S.No</a:t>
                      </a:r>
                      <a:endParaRPr lang="en-US" sz="1400" dirty="0">
                        <a:latin typeface="Times New Roman" panose="02020603050405020304" pitchFamily="18" charset="0"/>
                        <a:cs typeface="Times New Roman" panose="02020603050405020304" pitchFamily="18" charset="0"/>
                      </a:endParaRPr>
                    </a:p>
                  </a:txBody>
                  <a:tcPr marL="121920" marR="121920"/>
                </a:tc>
                <a:tc>
                  <a:txBody>
                    <a:bodyPr/>
                    <a:lstStyle/>
                    <a:p>
                      <a:r>
                        <a:rPr lang="en-US" sz="1400" dirty="0">
                          <a:latin typeface="Times New Roman" panose="02020603050405020304" pitchFamily="18" charset="0"/>
                          <a:cs typeface="Times New Roman" panose="02020603050405020304" pitchFamily="18" charset="0"/>
                        </a:rPr>
                        <a:t>ML Technique</a:t>
                      </a:r>
                    </a:p>
                  </a:txBody>
                  <a:tcPr marL="121920" marR="121920"/>
                </a:tc>
                <a:tc>
                  <a:txBody>
                    <a:bodyPr/>
                    <a:lstStyle/>
                    <a:p>
                      <a:r>
                        <a:rPr lang="en-US" sz="1400" dirty="0">
                          <a:latin typeface="Times New Roman" panose="02020603050405020304" pitchFamily="18" charset="0"/>
                          <a:cs typeface="Times New Roman" panose="02020603050405020304" pitchFamily="18" charset="0"/>
                        </a:rPr>
                        <a:t>Why did we choose this technique</a:t>
                      </a:r>
                    </a:p>
                  </a:txBody>
                  <a:tcPr marL="121920" marR="121920"/>
                </a:tc>
                <a:tc>
                  <a:txBody>
                    <a:bodyPr/>
                    <a:lstStyle/>
                    <a:p>
                      <a:r>
                        <a:rPr lang="en-US" sz="1400" dirty="0">
                          <a:latin typeface="Times New Roman" panose="02020603050405020304" pitchFamily="18" charset="0"/>
                          <a:cs typeface="Times New Roman" panose="02020603050405020304" pitchFamily="18" charset="0"/>
                        </a:rPr>
                        <a:t>Challenges faced in using this</a:t>
                      </a:r>
                    </a:p>
                  </a:txBody>
                  <a:tcPr marL="121920" marR="121920"/>
                </a:tc>
                <a:tc>
                  <a:txBody>
                    <a:bodyPr/>
                    <a:lstStyle/>
                    <a:p>
                      <a:r>
                        <a:rPr lang="en-US" sz="1400" dirty="0">
                          <a:latin typeface="Times New Roman" panose="02020603050405020304" pitchFamily="18" charset="0"/>
                          <a:cs typeface="Times New Roman" panose="02020603050405020304" pitchFamily="18" charset="0"/>
                        </a:rPr>
                        <a:t>Accuracy</a:t>
                      </a:r>
                    </a:p>
                  </a:txBody>
                  <a:tcPr marL="121920" marR="121920"/>
                </a:tc>
                <a:tc>
                  <a:txBody>
                    <a:bodyPr/>
                    <a:lstStyle/>
                    <a:p>
                      <a:r>
                        <a:rPr lang="en-US" sz="1400" dirty="0">
                          <a:latin typeface="Times New Roman" panose="02020603050405020304" pitchFamily="18" charset="0"/>
                          <a:cs typeface="Times New Roman" panose="02020603050405020304" pitchFamily="18" charset="0"/>
                        </a:rPr>
                        <a:t>Precision</a:t>
                      </a:r>
                    </a:p>
                  </a:txBody>
                  <a:tcPr marL="121920" marR="121920"/>
                </a:tc>
                <a:tc>
                  <a:txBody>
                    <a:bodyPr/>
                    <a:lstStyle/>
                    <a:p>
                      <a:r>
                        <a:rPr lang="en-US" sz="1400" dirty="0">
                          <a:latin typeface="Times New Roman" panose="02020603050405020304" pitchFamily="18" charset="0"/>
                          <a:cs typeface="Times New Roman" panose="02020603050405020304" pitchFamily="18" charset="0"/>
                        </a:rPr>
                        <a:t>Recall</a:t>
                      </a:r>
                    </a:p>
                  </a:txBody>
                  <a:tcPr marL="121920" marR="121920"/>
                </a:tc>
                <a:extLst>
                  <a:ext uri="{0D108BD9-81ED-4DB2-BD59-A6C34878D82A}">
                    <a16:rowId xmlns:a16="http://schemas.microsoft.com/office/drawing/2014/main" val="1554063049"/>
                  </a:ext>
                </a:extLst>
              </a:tr>
              <a:tr h="1145832">
                <a:tc>
                  <a:txBody>
                    <a:bodyPr/>
                    <a:lstStyle/>
                    <a:p>
                      <a:r>
                        <a:rPr lang="en-US" sz="1400" dirty="0">
                          <a:latin typeface="Times New Roman" panose="02020603050405020304" pitchFamily="18" charset="0"/>
                          <a:cs typeface="Times New Roman" panose="02020603050405020304" pitchFamily="18" charset="0"/>
                        </a:rPr>
                        <a:t>5</a:t>
                      </a:r>
                    </a:p>
                  </a:txBody>
                  <a:tcPr marL="121920" marR="121920"/>
                </a:tc>
                <a:tc>
                  <a:txBody>
                    <a:bodyPr/>
                    <a:lstStyle/>
                    <a:p>
                      <a:r>
                        <a:rPr lang="en-US" sz="1400" dirty="0">
                          <a:latin typeface="Times New Roman" panose="02020603050405020304" pitchFamily="18" charset="0"/>
                          <a:cs typeface="Times New Roman" panose="02020603050405020304" pitchFamily="18" charset="0"/>
                        </a:rPr>
                        <a:t>Naïve bayes Classifier</a:t>
                      </a:r>
                    </a:p>
                  </a:txBody>
                  <a:tcPr marL="121920" marR="121920"/>
                </a:tc>
                <a:tc>
                  <a:txBody>
                    <a:bodyPr/>
                    <a:lstStyle/>
                    <a:p>
                      <a:r>
                        <a:rPr lang="en-IN" sz="1400" b="0" i="0" u="none" strike="noStrike" dirty="0">
                          <a:solidFill>
                            <a:schemeClr val="dk1"/>
                          </a:solidFill>
                          <a:effectLst/>
                          <a:latin typeface="Times New Roman" panose="02020603050405020304" pitchFamily="18" charset="0"/>
                          <a:ea typeface="+mn-ea"/>
                          <a:cs typeface="Times New Roman" panose="02020603050405020304" pitchFamily="18" charset="0"/>
                        </a:rPr>
                        <a:t>Naive Bayes is better suited for categorical input variables than numerical variables.</a:t>
                      </a:r>
                      <a:endParaRPr lang="en-US" sz="1400" dirty="0">
                        <a:latin typeface="Times New Roman" panose="02020603050405020304" pitchFamily="18" charset="0"/>
                        <a:cs typeface="Times New Roman" panose="02020603050405020304" pitchFamily="18" charset="0"/>
                      </a:endParaRPr>
                    </a:p>
                  </a:txBody>
                  <a:tcPr marL="121920" marR="121920"/>
                </a:tc>
                <a:tc>
                  <a:txBody>
                    <a:bodyPr/>
                    <a:lstStyle/>
                    <a:p>
                      <a:r>
                        <a:rPr lang="en-IN" sz="1400" b="0" i="0" u="none" strike="noStrike" dirty="0">
                          <a:solidFill>
                            <a:schemeClr val="dk1"/>
                          </a:solidFill>
                          <a:effectLst/>
                          <a:latin typeface="Times New Roman" panose="02020603050405020304" pitchFamily="18" charset="0"/>
                          <a:ea typeface="+mn-ea"/>
                          <a:cs typeface="Times New Roman" panose="02020603050405020304" pitchFamily="18" charset="0"/>
                        </a:rPr>
                        <a:t>As the training data had a different frequency distribution compared to the test set, the Naive Bayes classifier performed poorly.</a:t>
                      </a:r>
                      <a:endParaRPr lang="en-US" sz="1400" dirty="0">
                        <a:latin typeface="Times New Roman" panose="02020603050405020304" pitchFamily="18" charset="0"/>
                        <a:cs typeface="Times New Roman" panose="02020603050405020304" pitchFamily="18" charset="0"/>
                      </a:endParaRPr>
                    </a:p>
                  </a:txBody>
                  <a:tcPr marL="121920" marR="121920"/>
                </a:tc>
                <a:tc>
                  <a:txBody>
                    <a:bodyPr/>
                    <a:lstStyle/>
                    <a:p>
                      <a:r>
                        <a:rPr lang="en-US" sz="1400" dirty="0">
                          <a:latin typeface="Times New Roman" panose="02020603050405020304" pitchFamily="18" charset="0"/>
                          <a:cs typeface="Times New Roman" panose="02020603050405020304" pitchFamily="18" charset="0"/>
                        </a:rPr>
                        <a:t>70%</a:t>
                      </a:r>
                    </a:p>
                  </a:txBody>
                  <a:tcPr marL="121920" marR="121920"/>
                </a:tc>
                <a:tc>
                  <a:txBody>
                    <a:bodyPr/>
                    <a:lstStyle/>
                    <a:p>
                      <a:r>
                        <a:rPr lang="en-US" sz="1400" dirty="0">
                          <a:latin typeface="Times New Roman" panose="02020603050405020304" pitchFamily="18" charset="0"/>
                          <a:cs typeface="Times New Roman" panose="02020603050405020304" pitchFamily="18" charset="0"/>
                        </a:rPr>
                        <a:t>68%</a:t>
                      </a:r>
                    </a:p>
                  </a:txBody>
                  <a:tcPr marL="121920" marR="121920"/>
                </a:tc>
                <a:tc>
                  <a:txBody>
                    <a:bodyPr/>
                    <a:lstStyle/>
                    <a:p>
                      <a:r>
                        <a:rPr lang="en-US" sz="1400" dirty="0">
                          <a:latin typeface="Times New Roman" panose="02020603050405020304" pitchFamily="18" charset="0"/>
                          <a:cs typeface="Times New Roman" panose="02020603050405020304" pitchFamily="18" charset="0"/>
                        </a:rPr>
                        <a:t>72%</a:t>
                      </a:r>
                    </a:p>
                  </a:txBody>
                  <a:tcPr marL="121920" marR="121920"/>
                </a:tc>
                <a:extLst>
                  <a:ext uri="{0D108BD9-81ED-4DB2-BD59-A6C34878D82A}">
                    <a16:rowId xmlns:a16="http://schemas.microsoft.com/office/drawing/2014/main" val="420761909"/>
                  </a:ext>
                </a:extLst>
              </a:tr>
              <a:tr h="1358177">
                <a:tc>
                  <a:txBody>
                    <a:bodyPr/>
                    <a:lstStyle/>
                    <a:p>
                      <a:r>
                        <a:rPr lang="en-US" sz="1400" dirty="0">
                          <a:latin typeface="Times New Roman" panose="02020603050405020304" pitchFamily="18" charset="0"/>
                          <a:cs typeface="Times New Roman" panose="02020603050405020304" pitchFamily="18" charset="0"/>
                        </a:rPr>
                        <a:t>6</a:t>
                      </a:r>
                    </a:p>
                  </a:txBody>
                  <a:tcPr marL="121920" marR="121920"/>
                </a:tc>
                <a:tc>
                  <a:txBody>
                    <a:bodyPr/>
                    <a:lstStyle/>
                    <a:p>
                      <a:r>
                        <a:rPr lang="en-US" sz="1400" dirty="0" err="1">
                          <a:latin typeface="Times New Roman" panose="02020603050405020304" pitchFamily="18" charset="0"/>
                          <a:cs typeface="Times New Roman" panose="02020603050405020304" pitchFamily="18" charset="0"/>
                        </a:rPr>
                        <a:t>Adaboost</a:t>
                      </a:r>
                      <a:endParaRPr lang="en-US" sz="1400" dirty="0">
                        <a:latin typeface="Times New Roman" panose="02020603050405020304" pitchFamily="18" charset="0"/>
                        <a:cs typeface="Times New Roman" panose="02020603050405020304" pitchFamily="18" charset="0"/>
                      </a:endParaRPr>
                    </a:p>
                  </a:txBody>
                  <a:tcPr marL="121920" marR="121920"/>
                </a:tc>
                <a:tc>
                  <a:txBody>
                    <a:bodyPr/>
                    <a:lstStyle/>
                    <a:p>
                      <a:r>
                        <a:rPr lang="en-US" sz="1400" dirty="0">
                          <a:latin typeface="Times New Roman" panose="02020603050405020304" pitchFamily="18" charset="0"/>
                          <a:cs typeface="Times New Roman" panose="02020603050405020304" pitchFamily="18" charset="0"/>
                        </a:rPr>
                        <a:t>Works well with Classification problem. </a:t>
                      </a:r>
                      <a:r>
                        <a:rPr lang="en-IN" sz="1400" b="0" i="0" u="none" strike="noStrike" dirty="0">
                          <a:solidFill>
                            <a:schemeClr val="dk1"/>
                          </a:solidFill>
                          <a:effectLst/>
                          <a:latin typeface="Times New Roman" panose="02020603050405020304" pitchFamily="18" charset="0"/>
                          <a:ea typeface="+mn-ea"/>
                          <a:cs typeface="Times New Roman" panose="02020603050405020304" pitchFamily="18" charset="0"/>
                        </a:rPr>
                        <a:t>These are models that achieve accuracy just above random chance on a classification problem</a:t>
                      </a:r>
                      <a:endParaRPr lang="en-US" sz="1400" dirty="0">
                        <a:latin typeface="Times New Roman" panose="02020603050405020304" pitchFamily="18" charset="0"/>
                        <a:cs typeface="Times New Roman" panose="02020603050405020304" pitchFamily="18" charset="0"/>
                      </a:endParaRPr>
                    </a:p>
                  </a:txBody>
                  <a:tcPr marL="121920" marR="121920"/>
                </a:tc>
                <a:tc>
                  <a:txBody>
                    <a:bodyPr/>
                    <a:lstStyle/>
                    <a:p>
                      <a:r>
                        <a:rPr lang="en-US" sz="1400" dirty="0">
                          <a:latin typeface="Times New Roman" panose="02020603050405020304" pitchFamily="18" charset="0"/>
                          <a:cs typeface="Times New Roman" panose="02020603050405020304" pitchFamily="18" charset="0"/>
                        </a:rPr>
                        <a:t>None</a:t>
                      </a:r>
                    </a:p>
                  </a:txBody>
                  <a:tcPr marL="121920" marR="121920"/>
                </a:tc>
                <a:tc>
                  <a:txBody>
                    <a:bodyPr/>
                    <a:lstStyle/>
                    <a:p>
                      <a:r>
                        <a:rPr lang="en-US" sz="1400" dirty="0">
                          <a:latin typeface="Times New Roman" panose="02020603050405020304" pitchFamily="18" charset="0"/>
                          <a:cs typeface="Times New Roman" panose="02020603050405020304" pitchFamily="18" charset="0"/>
                        </a:rPr>
                        <a:t>85%</a:t>
                      </a:r>
                    </a:p>
                  </a:txBody>
                  <a:tcPr marL="121920" marR="121920"/>
                </a:tc>
                <a:tc>
                  <a:txBody>
                    <a:bodyPr/>
                    <a:lstStyle/>
                    <a:p>
                      <a:r>
                        <a:rPr lang="en-US" sz="1400" dirty="0">
                          <a:latin typeface="Times New Roman" panose="02020603050405020304" pitchFamily="18" charset="0"/>
                          <a:cs typeface="Times New Roman" panose="02020603050405020304" pitchFamily="18" charset="0"/>
                        </a:rPr>
                        <a:t>79%</a:t>
                      </a:r>
                    </a:p>
                  </a:txBody>
                  <a:tcPr marL="121920" marR="121920"/>
                </a:tc>
                <a:tc>
                  <a:txBody>
                    <a:bodyPr/>
                    <a:lstStyle/>
                    <a:p>
                      <a:r>
                        <a:rPr lang="en-US" sz="1400" dirty="0">
                          <a:latin typeface="Times New Roman" panose="02020603050405020304" pitchFamily="18" charset="0"/>
                          <a:cs typeface="Times New Roman" panose="02020603050405020304" pitchFamily="18" charset="0"/>
                        </a:rPr>
                        <a:t>85%</a:t>
                      </a:r>
                    </a:p>
                  </a:txBody>
                  <a:tcPr marL="121920" marR="121920"/>
                </a:tc>
                <a:extLst>
                  <a:ext uri="{0D108BD9-81ED-4DB2-BD59-A6C34878D82A}">
                    <a16:rowId xmlns:a16="http://schemas.microsoft.com/office/drawing/2014/main" val="3220231725"/>
                  </a:ext>
                </a:extLst>
              </a:tr>
            </a:tbl>
          </a:graphicData>
        </a:graphic>
      </p:graphicFrame>
      <p:sp>
        <p:nvSpPr>
          <p:cNvPr id="4" name="Title 1">
            <a:extLst>
              <a:ext uri="{FF2B5EF4-FFF2-40B4-BE49-F238E27FC236}">
                <a16:creationId xmlns:a16="http://schemas.microsoft.com/office/drawing/2014/main" id="{C7DA87FD-FD73-11A0-DF0C-BACC3CB80F84}"/>
              </a:ext>
            </a:extLst>
          </p:cNvPr>
          <p:cNvSpPr txBox="1">
            <a:spLocks/>
          </p:cNvSpPr>
          <p:nvPr/>
        </p:nvSpPr>
        <p:spPr>
          <a:xfrm>
            <a:off x="0" y="1719000"/>
            <a:ext cx="11634580" cy="615553"/>
          </a:xfrm>
          <a:prstGeom prst="rect">
            <a:avLst/>
          </a:prstGeom>
        </p:spPr>
        <p:txBody>
          <a:bodyPr wrap="square" lIns="0" tIns="0" rIns="0" bIns="0">
            <a:spAutoFit/>
          </a:bodyPr>
          <a:lstStyle>
            <a:lvl1pPr>
              <a:defRPr sz="4400" b="0" i="0">
                <a:solidFill>
                  <a:schemeClr val="tx1"/>
                </a:solidFill>
                <a:latin typeface="Calibri"/>
                <a:ea typeface="+mj-ea"/>
                <a:cs typeface="Calibri"/>
              </a:defRPr>
            </a:lvl1pPr>
          </a:lstStyle>
          <a:p>
            <a:pPr algn="ctr"/>
            <a:r>
              <a:rPr lang="en-US" sz="4000" b="1" i="1" u="sng" dirty="0">
                <a:solidFill>
                  <a:schemeClr val="bg1"/>
                </a:solidFill>
              </a:rPr>
              <a:t>NORMAL DATASET!</a:t>
            </a:r>
          </a:p>
        </p:txBody>
      </p:sp>
    </p:spTree>
    <p:extLst>
      <p:ext uri="{BB962C8B-B14F-4D97-AF65-F5344CB8AC3E}">
        <p14:creationId xmlns:p14="http://schemas.microsoft.com/office/powerpoint/2010/main" val="22533127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8B2D8-60BD-2DC0-4FF5-672E07EE44BE}"/>
              </a:ext>
            </a:extLst>
          </p:cNvPr>
          <p:cNvSpPr>
            <a:spLocks noGrp="1"/>
          </p:cNvSpPr>
          <p:nvPr>
            <p:ph type="title"/>
          </p:nvPr>
        </p:nvSpPr>
        <p:spPr>
          <a:xfrm>
            <a:off x="214974" y="116223"/>
            <a:ext cx="10515600" cy="1325563"/>
          </a:xfrm>
        </p:spPr>
        <p:txBody>
          <a:bodyPr/>
          <a:lstStyle/>
          <a:p>
            <a:pPr algn="ctr"/>
            <a:r>
              <a:rPr lang="en-US" dirty="0">
                <a:solidFill>
                  <a:schemeClr val="tx1"/>
                </a:solidFill>
              </a:rPr>
              <a:t>Before And After Balancing the Data Set</a:t>
            </a:r>
            <a:endParaRPr lang="en-IN" dirty="0">
              <a:solidFill>
                <a:schemeClr val="tx1"/>
              </a:solidFill>
            </a:endParaRPr>
          </a:p>
        </p:txBody>
      </p:sp>
      <p:pic>
        <p:nvPicPr>
          <p:cNvPr id="4" name="Picture 3">
            <a:extLst>
              <a:ext uri="{FF2B5EF4-FFF2-40B4-BE49-F238E27FC236}">
                <a16:creationId xmlns:a16="http://schemas.microsoft.com/office/drawing/2014/main" id="{FD757033-51C5-B08C-1A0A-3A4DD7F288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19" y="1441785"/>
            <a:ext cx="5439670" cy="4501813"/>
          </a:xfrm>
          <a:prstGeom prst="rect">
            <a:avLst/>
          </a:prstGeom>
        </p:spPr>
      </p:pic>
      <p:pic>
        <p:nvPicPr>
          <p:cNvPr id="6" name="Picture 5">
            <a:extLst>
              <a:ext uri="{FF2B5EF4-FFF2-40B4-BE49-F238E27FC236}">
                <a16:creationId xmlns:a16="http://schemas.microsoft.com/office/drawing/2014/main" id="{64BBE9DA-BD16-1566-4AA1-ABA4C6CEC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1441786"/>
            <a:ext cx="5697071" cy="4501814"/>
          </a:xfrm>
          <a:prstGeom prst="rect">
            <a:avLst/>
          </a:prstGeom>
        </p:spPr>
      </p:pic>
    </p:spTree>
    <p:extLst>
      <p:ext uri="{BB962C8B-B14F-4D97-AF65-F5344CB8AC3E}">
        <p14:creationId xmlns:p14="http://schemas.microsoft.com/office/powerpoint/2010/main" val="190729430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52084" y="672470"/>
            <a:ext cx="6674456" cy="923330"/>
          </a:xfrm>
          <a:prstGeom prst="rect">
            <a:avLst/>
          </a:prstGeom>
          <a:noFill/>
        </p:spPr>
        <p:txBody>
          <a:bodyPr wrap="none" lIns="91440" tIns="45720" rIns="91440" bIns="45720">
            <a:spAutoFit/>
          </a:bodyPr>
          <a:lstStyle/>
          <a:p>
            <a:pPr algn="ctr"/>
            <a:r>
              <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Presentation Headway</a:t>
            </a:r>
          </a:p>
        </p:txBody>
      </p:sp>
      <p:pic>
        <p:nvPicPr>
          <p:cNvPr id="5" name="Picture 17" descr="C:\Users\hp\AppData\Local\Microsoft\Windows\INetCache\IE\IC679JL2\mrw79[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1918" y="846727"/>
            <a:ext cx="761066" cy="76106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p:cNvGraphicFramePr/>
          <p:nvPr>
            <p:extLst>
              <p:ext uri="{D42A27DB-BD31-4B8C-83A1-F6EECF244321}">
                <p14:modId xmlns:p14="http://schemas.microsoft.com/office/powerpoint/2010/main" val="622650564"/>
              </p:ext>
            </p:extLst>
          </p:nvPr>
        </p:nvGraphicFramePr>
        <p:xfrm>
          <a:off x="1838132" y="1308665"/>
          <a:ext cx="8182946" cy="5232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95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8B2D8-60BD-2DC0-4FF5-672E07EE44BE}"/>
              </a:ext>
            </a:extLst>
          </p:cNvPr>
          <p:cNvSpPr>
            <a:spLocks noGrp="1"/>
          </p:cNvSpPr>
          <p:nvPr>
            <p:ph type="title"/>
          </p:nvPr>
        </p:nvSpPr>
        <p:spPr>
          <a:xfrm>
            <a:off x="214974" y="116223"/>
            <a:ext cx="10515600" cy="1325563"/>
          </a:xfrm>
        </p:spPr>
        <p:txBody>
          <a:bodyPr/>
          <a:lstStyle/>
          <a:p>
            <a:pPr algn="ctr"/>
            <a:r>
              <a:rPr lang="en-IN" dirty="0">
                <a:solidFill>
                  <a:schemeClr val="tx1"/>
                </a:solidFill>
              </a:rPr>
              <a:t>Feature Scaling</a:t>
            </a:r>
          </a:p>
        </p:txBody>
      </p:sp>
      <p:pic>
        <p:nvPicPr>
          <p:cNvPr id="5" name="Picture 4">
            <a:extLst>
              <a:ext uri="{FF2B5EF4-FFF2-40B4-BE49-F238E27FC236}">
                <a16:creationId xmlns:a16="http://schemas.microsoft.com/office/drawing/2014/main" id="{7E692F45-F9F1-7A0D-C521-4A9725B126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74" y="1604708"/>
            <a:ext cx="11977026" cy="3648584"/>
          </a:xfrm>
          <a:prstGeom prst="rect">
            <a:avLst/>
          </a:prstGeom>
        </p:spPr>
      </p:pic>
    </p:spTree>
    <p:extLst>
      <p:ext uri="{BB962C8B-B14F-4D97-AF65-F5344CB8AC3E}">
        <p14:creationId xmlns:p14="http://schemas.microsoft.com/office/powerpoint/2010/main" val="133492051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4">
            <a:extLst>
              <a:ext uri="{FF2B5EF4-FFF2-40B4-BE49-F238E27FC236}">
                <a16:creationId xmlns:a16="http://schemas.microsoft.com/office/drawing/2014/main" id="{A0C7D327-3AF2-59C4-3CEF-955282909C5F}"/>
              </a:ext>
            </a:extLst>
          </p:cNvPr>
          <p:cNvGraphicFramePr>
            <a:graphicFrameLocks noGrp="1"/>
          </p:cNvGraphicFramePr>
          <p:nvPr>
            <p:extLst>
              <p:ext uri="{D42A27DB-BD31-4B8C-83A1-F6EECF244321}">
                <p14:modId xmlns:p14="http://schemas.microsoft.com/office/powerpoint/2010/main" val="3064095237"/>
              </p:ext>
            </p:extLst>
          </p:nvPr>
        </p:nvGraphicFramePr>
        <p:xfrm>
          <a:off x="0" y="1419493"/>
          <a:ext cx="12192000" cy="5365747"/>
        </p:xfrm>
        <a:graphic>
          <a:graphicData uri="http://schemas.openxmlformats.org/drawingml/2006/table">
            <a:tbl>
              <a:tblPr firstRow="1" bandRow="1">
                <a:effectLst>
                  <a:outerShdw blurRad="50800" dist="38100" dir="10800000" algn="r" rotWithShape="0">
                    <a:prstClr val="black">
                      <a:alpha val="40000"/>
                    </a:prstClr>
                  </a:outerShdw>
                </a:effectLst>
                <a:tableStyleId>{5C22544A-7EE6-4342-B048-85BDC9FD1C3A}</a:tableStyleId>
              </a:tblPr>
              <a:tblGrid>
                <a:gridCol w="726161">
                  <a:extLst>
                    <a:ext uri="{9D8B030D-6E8A-4147-A177-3AD203B41FA5}">
                      <a16:colId xmlns:a16="http://schemas.microsoft.com/office/drawing/2014/main" val="2910600972"/>
                    </a:ext>
                  </a:extLst>
                </a:gridCol>
                <a:gridCol w="1506360">
                  <a:extLst>
                    <a:ext uri="{9D8B030D-6E8A-4147-A177-3AD203B41FA5}">
                      <a16:colId xmlns:a16="http://schemas.microsoft.com/office/drawing/2014/main" val="2616475423"/>
                    </a:ext>
                  </a:extLst>
                </a:gridCol>
                <a:gridCol w="1491735">
                  <a:extLst>
                    <a:ext uri="{9D8B030D-6E8A-4147-A177-3AD203B41FA5}">
                      <a16:colId xmlns:a16="http://schemas.microsoft.com/office/drawing/2014/main" val="3147497063"/>
                    </a:ext>
                  </a:extLst>
                </a:gridCol>
                <a:gridCol w="1085433">
                  <a:extLst>
                    <a:ext uri="{9D8B030D-6E8A-4147-A177-3AD203B41FA5}">
                      <a16:colId xmlns:a16="http://schemas.microsoft.com/office/drawing/2014/main" val="1532828101"/>
                    </a:ext>
                  </a:extLst>
                </a:gridCol>
                <a:gridCol w="894825">
                  <a:extLst>
                    <a:ext uri="{9D8B030D-6E8A-4147-A177-3AD203B41FA5}">
                      <a16:colId xmlns:a16="http://schemas.microsoft.com/office/drawing/2014/main" val="20004"/>
                    </a:ext>
                  </a:extLst>
                </a:gridCol>
                <a:gridCol w="1118532">
                  <a:extLst>
                    <a:ext uri="{9D8B030D-6E8A-4147-A177-3AD203B41FA5}">
                      <a16:colId xmlns:a16="http://schemas.microsoft.com/office/drawing/2014/main" val="4092170262"/>
                    </a:ext>
                  </a:extLst>
                </a:gridCol>
                <a:gridCol w="1006678">
                  <a:extLst>
                    <a:ext uri="{9D8B030D-6E8A-4147-A177-3AD203B41FA5}">
                      <a16:colId xmlns:a16="http://schemas.microsoft.com/office/drawing/2014/main" val="20006"/>
                    </a:ext>
                  </a:extLst>
                </a:gridCol>
                <a:gridCol w="4362276">
                  <a:extLst>
                    <a:ext uri="{9D8B030D-6E8A-4147-A177-3AD203B41FA5}">
                      <a16:colId xmlns:a16="http://schemas.microsoft.com/office/drawing/2014/main" val="20007"/>
                    </a:ext>
                  </a:extLst>
                </a:gridCol>
              </a:tblGrid>
              <a:tr h="549907">
                <a:tc>
                  <a:txBody>
                    <a:bodyPr/>
                    <a:lstStyle/>
                    <a:p>
                      <a:r>
                        <a:rPr lang="en-US" sz="1400" dirty="0">
                          <a:latin typeface="Times New Roman" panose="02020603050405020304" pitchFamily="18" charset="0"/>
                          <a:cs typeface="Times New Roman" panose="02020603050405020304" pitchFamily="18" charset="0"/>
                        </a:rPr>
                        <a:t>S.no</a:t>
                      </a:r>
                    </a:p>
                  </a:txBody>
                  <a:tcPr marL="121920" marR="121920"/>
                </a:tc>
                <a:tc>
                  <a:txBody>
                    <a:bodyPr/>
                    <a:lstStyle/>
                    <a:p>
                      <a:r>
                        <a:rPr lang="en-US" sz="1400" dirty="0">
                          <a:latin typeface="Times New Roman" panose="02020603050405020304" pitchFamily="18" charset="0"/>
                          <a:cs typeface="Times New Roman" panose="02020603050405020304" pitchFamily="18" charset="0"/>
                        </a:rPr>
                        <a:t>ML Technique</a:t>
                      </a:r>
                    </a:p>
                  </a:txBody>
                  <a:tcPr marL="121920" marR="121920"/>
                </a:tc>
                <a:tc>
                  <a:txBody>
                    <a:bodyPr/>
                    <a:lstStyle/>
                    <a:p>
                      <a:r>
                        <a:rPr lang="en-US" sz="1400" dirty="0">
                          <a:latin typeface="Times New Roman" panose="02020603050405020304" pitchFamily="18" charset="0"/>
                          <a:cs typeface="Times New Roman" panose="02020603050405020304" pitchFamily="18" charset="0"/>
                        </a:rPr>
                        <a:t>Accuracy</a:t>
                      </a:r>
                    </a:p>
                  </a:txBody>
                  <a:tcPr marL="121920" marR="121920"/>
                </a:tc>
                <a:tc>
                  <a:txBody>
                    <a:bodyPr/>
                    <a:lstStyle/>
                    <a:p>
                      <a:r>
                        <a:rPr lang="en-US" sz="1400" dirty="0">
                          <a:latin typeface="Times New Roman" panose="02020603050405020304" pitchFamily="18" charset="0"/>
                          <a:cs typeface="Times New Roman" panose="02020603050405020304" pitchFamily="18" charset="0"/>
                        </a:rPr>
                        <a:t>Precision</a:t>
                      </a:r>
                    </a:p>
                  </a:txBody>
                  <a:tcPr marL="121920" marR="121920"/>
                </a:tc>
                <a:tc>
                  <a:txBody>
                    <a:bodyPr/>
                    <a:lstStyle/>
                    <a:p>
                      <a:r>
                        <a:rPr lang="en-US" sz="1400" dirty="0">
                          <a:latin typeface="Times New Roman" panose="02020603050405020304" pitchFamily="18" charset="0"/>
                          <a:cs typeface="Times New Roman" panose="02020603050405020304" pitchFamily="18" charset="0"/>
                        </a:rPr>
                        <a:t>Recall</a:t>
                      </a:r>
                    </a:p>
                  </a:txBody>
                  <a:tcPr marL="121920" marR="121920"/>
                </a:tc>
                <a:tc>
                  <a:txBody>
                    <a:bodyPr/>
                    <a:lstStyle/>
                    <a:p>
                      <a:r>
                        <a:rPr lang="en-US" sz="1400" dirty="0">
                          <a:latin typeface="Times New Roman" panose="02020603050405020304" pitchFamily="18" charset="0"/>
                          <a:cs typeface="Times New Roman" panose="02020603050405020304" pitchFamily="18" charset="0"/>
                        </a:rPr>
                        <a:t>F1</a:t>
                      </a:r>
                    </a:p>
                  </a:txBody>
                  <a:tcPr marL="121920" marR="121920"/>
                </a:tc>
                <a:tc>
                  <a:txBody>
                    <a:bodyPr/>
                    <a:lstStyle/>
                    <a:p>
                      <a:endParaRPr lang="en-US" sz="1400" dirty="0">
                        <a:latin typeface="Times New Roman" panose="02020603050405020304" pitchFamily="18" charset="0"/>
                        <a:cs typeface="Times New Roman" panose="02020603050405020304" pitchFamily="18" charset="0"/>
                      </a:endParaRPr>
                    </a:p>
                  </a:txBody>
                  <a:tcPr marL="121920" marR="121920"/>
                </a:tc>
                <a:tc>
                  <a:txBody>
                    <a:bodyPr/>
                    <a:lstStyle/>
                    <a:p>
                      <a:r>
                        <a:rPr lang="en-US" sz="1400" dirty="0">
                          <a:latin typeface="Times New Roman" panose="02020603050405020304" pitchFamily="18" charset="0"/>
                          <a:cs typeface="Times New Roman" panose="02020603050405020304" pitchFamily="18" charset="0"/>
                        </a:rPr>
                        <a:t>Parameter Tuning</a:t>
                      </a:r>
                    </a:p>
                  </a:txBody>
                  <a:tcPr marL="121920" marR="121920"/>
                </a:tc>
                <a:extLst>
                  <a:ext uri="{0D108BD9-81ED-4DB2-BD59-A6C34878D82A}">
                    <a16:rowId xmlns:a16="http://schemas.microsoft.com/office/drawing/2014/main" val="1554063049"/>
                  </a:ext>
                </a:extLst>
              </a:tr>
              <a:tr h="710979">
                <a:tc>
                  <a:txBody>
                    <a:bodyPr/>
                    <a:lstStyle/>
                    <a:p>
                      <a:r>
                        <a:rPr lang="en-US" sz="1400" dirty="0">
                          <a:latin typeface="Times New Roman" panose="02020603050405020304" pitchFamily="18" charset="0"/>
                          <a:cs typeface="Times New Roman" panose="02020603050405020304" pitchFamily="18" charset="0"/>
                        </a:rPr>
                        <a:t>1</a:t>
                      </a:r>
                    </a:p>
                  </a:txBody>
                  <a:tcPr marL="121920" marR="121920"/>
                </a:tc>
                <a:tc>
                  <a:txBody>
                    <a:bodyPr/>
                    <a:lstStyle/>
                    <a:p>
                      <a:r>
                        <a:rPr lang="en-US" sz="1400" dirty="0">
                          <a:latin typeface="Times New Roman" panose="02020603050405020304" pitchFamily="18" charset="0"/>
                          <a:cs typeface="Times New Roman" panose="02020603050405020304" pitchFamily="18" charset="0"/>
                        </a:rPr>
                        <a:t>Logistic Regression</a:t>
                      </a:r>
                    </a:p>
                  </a:txBody>
                  <a:tcPr marL="121920" marR="121920"/>
                </a:tc>
                <a:tc>
                  <a:txBody>
                    <a:bodyPr/>
                    <a:lstStyle/>
                    <a:p>
                      <a:r>
                        <a:rPr lang="en-US" sz="1400" dirty="0">
                          <a:latin typeface="Times New Roman" panose="02020603050405020304" pitchFamily="18" charset="0"/>
                          <a:cs typeface="Times New Roman" panose="02020603050405020304" pitchFamily="18" charset="0"/>
                        </a:rPr>
                        <a:t>0.47758620689655173</a:t>
                      </a:r>
                    </a:p>
                  </a:txBody>
                  <a:tcPr marL="121920" marR="121920"/>
                </a:tc>
                <a:tc>
                  <a:txBody>
                    <a:bodyPr/>
                    <a:lstStyle/>
                    <a:p>
                      <a:r>
                        <a:rPr lang="en-US" sz="1400" dirty="0">
                          <a:latin typeface="Times New Roman" panose="02020603050405020304" pitchFamily="18" charset="0"/>
                          <a:cs typeface="Times New Roman" panose="02020603050405020304" pitchFamily="18" charset="0"/>
                        </a:rPr>
                        <a:t>0.47158863038134163</a:t>
                      </a:r>
                    </a:p>
                  </a:txBody>
                  <a:tcPr marL="121920" marR="121920"/>
                </a:tc>
                <a:tc>
                  <a:txBody>
                    <a:bodyPr/>
                    <a:lstStyle/>
                    <a:p>
                      <a:r>
                        <a:rPr lang="en-US" sz="1400" dirty="0">
                          <a:latin typeface="Times New Roman" panose="02020603050405020304" pitchFamily="18" charset="0"/>
                          <a:cs typeface="Times New Roman" panose="02020603050405020304" pitchFamily="18" charset="0"/>
                        </a:rPr>
                        <a:t>0.47758620689655173</a:t>
                      </a:r>
                    </a:p>
                  </a:txBody>
                  <a:tcPr marL="121920" marR="121920"/>
                </a:tc>
                <a:tc>
                  <a:txBody>
                    <a:bodyPr/>
                    <a:lstStyle/>
                    <a:p>
                      <a:r>
                        <a:rPr lang="en-US" sz="1400" dirty="0">
                          <a:latin typeface="Times New Roman" panose="02020603050405020304" pitchFamily="18" charset="0"/>
                          <a:cs typeface="Times New Roman" panose="02020603050405020304" pitchFamily="18" charset="0"/>
                        </a:rPr>
                        <a:t>0.4699197114390965</a:t>
                      </a:r>
                    </a:p>
                  </a:txBody>
                  <a:tcPr marL="121920" marR="121920"/>
                </a:tc>
                <a:tc>
                  <a:txBody>
                    <a:bodyPr/>
                    <a:lstStyle/>
                    <a:p>
                      <a:r>
                        <a:rPr lang="en-US" sz="1400" dirty="0">
                          <a:latin typeface="Times New Roman" panose="02020603050405020304" pitchFamily="18" charset="0"/>
                          <a:cs typeface="Times New Roman" panose="02020603050405020304" pitchFamily="18" charset="0"/>
                        </a:rPr>
                        <a:t>0.582047726097777</a:t>
                      </a:r>
                    </a:p>
                  </a:txBody>
                  <a:tcPr marL="121920" marR="121920"/>
                </a:tc>
                <a:tc>
                  <a:txBody>
                    <a:bodyPr/>
                    <a:lstStyle/>
                    <a:p>
                      <a:r>
                        <a:rPr lang="en-US" sz="1400" dirty="0">
                          <a:latin typeface="Times New Roman" panose="02020603050405020304" pitchFamily="18" charset="0"/>
                          <a:cs typeface="Times New Roman" panose="02020603050405020304" pitchFamily="18" charset="0"/>
                        </a:rPr>
                        <a:t>Best score: 0.47965424553659847 </a:t>
                      </a:r>
                    </a:p>
                    <a:p>
                      <a:r>
                        <a:rPr lang="en-US" sz="1400" dirty="0">
                          <a:latin typeface="Times New Roman" panose="02020603050405020304" pitchFamily="18" charset="0"/>
                          <a:cs typeface="Times New Roman" panose="02020603050405020304" pitchFamily="18" charset="0"/>
                        </a:rPr>
                        <a:t>Best Parameters: {'C': 0.1, 'penalty': 'l2'} </a:t>
                      </a:r>
                    </a:p>
                  </a:txBody>
                  <a:tcPr marL="121920" marR="121920"/>
                </a:tc>
                <a:extLst>
                  <a:ext uri="{0D108BD9-81ED-4DB2-BD59-A6C34878D82A}">
                    <a16:rowId xmlns:a16="http://schemas.microsoft.com/office/drawing/2014/main" val="420761909"/>
                  </a:ext>
                </a:extLst>
              </a:tr>
              <a:tr h="710979">
                <a:tc>
                  <a:txBody>
                    <a:bodyPr/>
                    <a:lstStyle/>
                    <a:p>
                      <a:r>
                        <a:rPr lang="en-US" sz="1400" dirty="0">
                          <a:latin typeface="Times New Roman" panose="02020603050405020304" pitchFamily="18" charset="0"/>
                          <a:cs typeface="Times New Roman" panose="02020603050405020304" pitchFamily="18" charset="0"/>
                        </a:rPr>
                        <a:t>2</a:t>
                      </a:r>
                    </a:p>
                  </a:txBody>
                  <a:tcPr marL="121920" marR="121920"/>
                </a:tc>
                <a:tc>
                  <a:txBody>
                    <a:bodyPr/>
                    <a:lstStyle/>
                    <a:p>
                      <a:r>
                        <a:rPr lang="en-US" sz="1400" dirty="0">
                          <a:latin typeface="Times New Roman" panose="02020603050405020304" pitchFamily="18" charset="0"/>
                          <a:cs typeface="Times New Roman" panose="02020603050405020304" pitchFamily="18" charset="0"/>
                        </a:rPr>
                        <a:t>Random Forest</a:t>
                      </a:r>
                    </a:p>
                  </a:txBody>
                  <a:tcPr marL="121920" marR="121920"/>
                </a:tc>
                <a:tc>
                  <a:txBody>
                    <a:bodyPr/>
                    <a:lstStyle/>
                    <a:p>
                      <a:r>
                        <a:rPr lang="en-US" sz="1400" dirty="0">
                          <a:latin typeface="Times New Roman" panose="02020603050405020304" pitchFamily="18" charset="0"/>
                          <a:cs typeface="Times New Roman" panose="02020603050405020304" pitchFamily="18" charset="0"/>
                        </a:rPr>
                        <a:t>0.47758620689655173</a:t>
                      </a:r>
                    </a:p>
                  </a:txBody>
                  <a:tcPr marL="121920" marR="121920"/>
                </a:tc>
                <a:tc>
                  <a:txBody>
                    <a:bodyPr/>
                    <a:lstStyle/>
                    <a:p>
                      <a:r>
                        <a:rPr lang="en-US" sz="1400" dirty="0">
                          <a:latin typeface="Times New Roman" panose="02020603050405020304" pitchFamily="18" charset="0"/>
                          <a:cs typeface="Times New Roman" panose="02020603050405020304" pitchFamily="18" charset="0"/>
                        </a:rPr>
                        <a:t>0.47205009044150287</a:t>
                      </a:r>
                    </a:p>
                  </a:txBody>
                  <a:tcPr marL="121920" marR="121920"/>
                </a:tc>
                <a:tc>
                  <a:txBody>
                    <a:bodyPr/>
                    <a:lstStyle/>
                    <a:p>
                      <a:r>
                        <a:rPr lang="en-US" sz="1400" dirty="0">
                          <a:latin typeface="Times New Roman" panose="02020603050405020304" pitchFamily="18" charset="0"/>
                          <a:cs typeface="Times New Roman" panose="02020603050405020304" pitchFamily="18" charset="0"/>
                        </a:rPr>
                        <a:t>0.47758620689655173</a:t>
                      </a:r>
                    </a:p>
                  </a:txBody>
                  <a:tcPr marL="121920" marR="121920"/>
                </a:tc>
                <a:tc>
                  <a:txBody>
                    <a:bodyPr/>
                    <a:lstStyle/>
                    <a:p>
                      <a:r>
                        <a:rPr lang="en-US" sz="1400" dirty="0">
                          <a:latin typeface="Times New Roman" panose="02020603050405020304" pitchFamily="18" charset="0"/>
                          <a:cs typeface="Times New Roman" panose="02020603050405020304" pitchFamily="18" charset="0"/>
                        </a:rPr>
                        <a:t>0.47336555409772574</a:t>
                      </a:r>
                    </a:p>
                  </a:txBody>
                  <a:tcPr marL="121920" marR="121920"/>
                </a:tc>
                <a:tc>
                  <a:txBody>
                    <a:bodyPr/>
                    <a:lstStyle/>
                    <a:p>
                      <a:r>
                        <a:rPr lang="en-US" sz="1400" dirty="0">
                          <a:latin typeface="Times New Roman" panose="02020603050405020304" pitchFamily="18" charset="0"/>
                          <a:cs typeface="Times New Roman" panose="02020603050405020304" pitchFamily="18" charset="0"/>
                        </a:rPr>
                        <a:t>0.6668088441699128</a:t>
                      </a:r>
                    </a:p>
                  </a:txBody>
                  <a:tcPr marL="121920" marR="121920"/>
                </a:tc>
                <a:tc>
                  <a:txBody>
                    <a:bodyPr/>
                    <a:lstStyle/>
                    <a:p>
                      <a:r>
                        <a:rPr lang="en-US" sz="1400" dirty="0">
                          <a:solidFill>
                            <a:schemeClr val="dk1"/>
                          </a:solidFill>
                          <a:effectLst/>
                          <a:latin typeface="Times New Roman" panose="02020603050405020304" pitchFamily="18" charset="0"/>
                          <a:ea typeface="+mn-ea"/>
                          <a:cs typeface="Times New Roman" panose="02020603050405020304" pitchFamily="18" charset="0"/>
                        </a:rPr>
                        <a:t>Best score: 0.5085799168152109 </a:t>
                      </a:r>
                    </a:p>
                    <a:p>
                      <a:r>
                        <a:rPr lang="en-US" sz="1400" dirty="0">
                          <a:latin typeface="Times New Roman" panose="02020603050405020304" pitchFamily="18" charset="0"/>
                          <a:cs typeface="Times New Roman" panose="02020603050405020304" pitchFamily="18" charset="0"/>
                        </a:rPr>
                        <a:t>Best parameters: {'</a:t>
                      </a:r>
                      <a:r>
                        <a:rPr lang="en-US" sz="1400" dirty="0" err="1">
                          <a:latin typeface="Times New Roman" panose="02020603050405020304" pitchFamily="18" charset="0"/>
                          <a:cs typeface="Times New Roman" panose="02020603050405020304" pitchFamily="18" charset="0"/>
                        </a:rPr>
                        <a:t>max_depth</a:t>
                      </a:r>
                      <a:r>
                        <a:rPr lang="en-US" sz="1400" dirty="0">
                          <a:latin typeface="Times New Roman" panose="02020603050405020304" pitchFamily="18" charset="0"/>
                          <a:cs typeface="Times New Roman" panose="02020603050405020304" pitchFamily="18" charset="0"/>
                        </a:rPr>
                        <a:t>': 10, '</a:t>
                      </a:r>
                      <a:r>
                        <a:rPr lang="en-US" sz="1400" dirty="0" err="1">
                          <a:latin typeface="Times New Roman" panose="02020603050405020304" pitchFamily="18" charset="0"/>
                          <a:cs typeface="Times New Roman" panose="02020603050405020304" pitchFamily="18" charset="0"/>
                        </a:rPr>
                        <a:t>n_estimators</a:t>
                      </a:r>
                      <a:r>
                        <a:rPr lang="en-US" sz="1400" dirty="0">
                          <a:latin typeface="Times New Roman" panose="02020603050405020304" pitchFamily="18" charset="0"/>
                          <a:cs typeface="Times New Roman" panose="02020603050405020304" pitchFamily="18" charset="0"/>
                        </a:rPr>
                        <a:t>': 100} </a:t>
                      </a:r>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a:txBody>
                  <a:tcPr marL="121920" marR="121920"/>
                </a:tc>
                <a:extLst>
                  <a:ext uri="{0D108BD9-81ED-4DB2-BD59-A6C34878D82A}">
                    <a16:rowId xmlns:a16="http://schemas.microsoft.com/office/drawing/2014/main" val="3220231725"/>
                  </a:ext>
                </a:extLst>
              </a:tr>
              <a:tr h="717389">
                <a:tc>
                  <a:txBody>
                    <a:bodyPr/>
                    <a:lstStyle/>
                    <a:p>
                      <a:r>
                        <a:rPr lang="en-US" sz="1400" dirty="0">
                          <a:latin typeface="Times New Roman" panose="02020603050405020304" pitchFamily="18" charset="0"/>
                          <a:cs typeface="Times New Roman" panose="02020603050405020304" pitchFamily="18" charset="0"/>
                        </a:rPr>
                        <a:t>3</a:t>
                      </a:r>
                    </a:p>
                  </a:txBody>
                  <a:tcPr marL="121920" marR="121920"/>
                </a:tc>
                <a:tc>
                  <a:txBody>
                    <a:bodyPr/>
                    <a:lstStyle/>
                    <a:p>
                      <a:r>
                        <a:rPr lang="en-US" sz="1400" dirty="0">
                          <a:latin typeface="Times New Roman" panose="02020603050405020304" pitchFamily="18" charset="0"/>
                          <a:cs typeface="Times New Roman" panose="02020603050405020304" pitchFamily="18" charset="0"/>
                        </a:rPr>
                        <a:t>Support Vector Machine </a:t>
                      </a:r>
                    </a:p>
                  </a:txBody>
                  <a:tcPr marL="121920" marR="121920"/>
                </a:tc>
                <a:tc>
                  <a:txBody>
                    <a:bodyPr/>
                    <a:lstStyle/>
                    <a:p>
                      <a:r>
                        <a:rPr lang="en-US" sz="1400" dirty="0">
                          <a:latin typeface="Times New Roman" panose="02020603050405020304" pitchFamily="18" charset="0"/>
                          <a:cs typeface="Times New Roman" panose="02020603050405020304" pitchFamily="18" charset="0"/>
                        </a:rPr>
                        <a:t>0.46774193548387094</a:t>
                      </a:r>
                    </a:p>
                  </a:txBody>
                  <a:tcPr marL="121920" marR="121920"/>
                </a:tc>
                <a:tc>
                  <a:txBody>
                    <a:bodyPr/>
                    <a:lstStyle/>
                    <a:p>
                      <a:r>
                        <a:rPr lang="en-US" sz="1400" dirty="0">
                          <a:latin typeface="Times New Roman" panose="02020603050405020304" pitchFamily="18" charset="0"/>
                          <a:cs typeface="Times New Roman" panose="02020603050405020304" pitchFamily="18" charset="0"/>
                        </a:rPr>
                        <a:t>0.49227916647271486</a:t>
                      </a:r>
                    </a:p>
                  </a:txBody>
                  <a:tcPr marL="121920" marR="121920"/>
                </a:tc>
                <a:tc>
                  <a:txBody>
                    <a:bodyPr/>
                    <a:lstStyle/>
                    <a:p>
                      <a:r>
                        <a:rPr lang="en-US" sz="1400" dirty="0">
                          <a:latin typeface="Times New Roman" panose="02020603050405020304" pitchFamily="18" charset="0"/>
                          <a:cs typeface="Times New Roman" panose="02020603050405020304" pitchFamily="18" charset="0"/>
                        </a:rPr>
                        <a:t>0.46774193548387094</a:t>
                      </a:r>
                    </a:p>
                  </a:txBody>
                  <a:tcPr marL="121920" marR="121920"/>
                </a:tc>
                <a:tc>
                  <a:txBody>
                    <a:bodyPr/>
                    <a:lstStyle/>
                    <a:p>
                      <a:r>
                        <a:rPr lang="en-US" sz="1400" dirty="0">
                          <a:latin typeface="Times New Roman" panose="02020603050405020304" pitchFamily="18" charset="0"/>
                          <a:cs typeface="Times New Roman" panose="02020603050405020304" pitchFamily="18" charset="0"/>
                        </a:rPr>
                        <a:t>0.47471987211389094</a:t>
                      </a:r>
                    </a:p>
                  </a:txBody>
                  <a:tcPr marL="121920" marR="121920"/>
                </a:tc>
                <a:tc>
                  <a:txBody>
                    <a:bodyPr/>
                    <a:lstStyle/>
                    <a:p>
                      <a:r>
                        <a:rPr lang="en-US" sz="1400" dirty="0">
                          <a:latin typeface="Times New Roman" panose="02020603050405020304" pitchFamily="18" charset="0"/>
                          <a:cs typeface="Times New Roman" panose="02020603050405020304" pitchFamily="18" charset="0"/>
                        </a:rPr>
                        <a:t>0.66390</a:t>
                      </a:r>
                    </a:p>
                  </a:txBody>
                  <a:tcPr marL="121920" marR="121920"/>
                </a:tc>
                <a:tc>
                  <a:txBody>
                    <a:bodyPr/>
                    <a:lstStyle/>
                    <a:p>
                      <a:r>
                        <a:rPr lang="en-US" sz="1400" dirty="0">
                          <a:latin typeface="Times New Roman" panose="02020603050405020304" pitchFamily="18" charset="0"/>
                          <a:cs typeface="Times New Roman" panose="02020603050405020304" pitchFamily="18" charset="0"/>
                        </a:rPr>
                        <a:t>Best Score: 0.47560988031576273 </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Best Parameters: {'C': 0.1, 'gamma': 'auto', 'kernel': '</a:t>
                      </a:r>
                      <a:r>
                        <a:rPr lang="en-US" sz="1400" dirty="0" err="1">
                          <a:latin typeface="Times New Roman" panose="02020603050405020304" pitchFamily="18" charset="0"/>
                          <a:cs typeface="Times New Roman" panose="02020603050405020304" pitchFamily="18" charset="0"/>
                        </a:rPr>
                        <a:t>rbf</a:t>
                      </a:r>
                      <a:r>
                        <a:rPr lang="en-US" sz="1400" dirty="0">
                          <a:latin typeface="Times New Roman" panose="02020603050405020304" pitchFamily="18" charset="0"/>
                          <a:cs typeface="Times New Roman" panose="02020603050405020304" pitchFamily="18" charset="0"/>
                        </a:rPr>
                        <a:t>'} </a:t>
                      </a:r>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a:txBody>
                  <a:tcPr marL="121920" marR="121920"/>
                </a:tc>
                <a:extLst>
                  <a:ext uri="{0D108BD9-81ED-4DB2-BD59-A6C34878D82A}">
                    <a16:rowId xmlns:a16="http://schemas.microsoft.com/office/drawing/2014/main" val="2164055761"/>
                  </a:ext>
                </a:extLst>
              </a:tr>
              <a:tr h="918348">
                <a:tc>
                  <a:txBody>
                    <a:bodyPr/>
                    <a:lstStyle/>
                    <a:p>
                      <a:r>
                        <a:rPr lang="en-US" sz="1400" dirty="0">
                          <a:latin typeface="Times New Roman" panose="02020603050405020304" pitchFamily="18" charset="0"/>
                          <a:cs typeface="Times New Roman" panose="02020603050405020304" pitchFamily="18" charset="0"/>
                        </a:rPr>
                        <a:t>4</a:t>
                      </a:r>
                    </a:p>
                  </a:txBody>
                  <a:tcPr marL="121920" marR="121920"/>
                </a:tc>
                <a:tc>
                  <a:txBody>
                    <a:bodyPr/>
                    <a:lstStyle/>
                    <a:p>
                      <a:r>
                        <a:rPr lang="en-US" sz="1400" dirty="0">
                          <a:latin typeface="Times New Roman" panose="02020603050405020304" pitchFamily="18" charset="0"/>
                          <a:cs typeface="Times New Roman" panose="02020603050405020304" pitchFamily="18" charset="0"/>
                        </a:rPr>
                        <a:t>Decision Tree</a:t>
                      </a:r>
                    </a:p>
                  </a:txBody>
                  <a:tcPr marL="121920" marR="121920"/>
                </a:tc>
                <a:tc>
                  <a:txBody>
                    <a:bodyPr/>
                    <a:lstStyle/>
                    <a:p>
                      <a:r>
                        <a:rPr lang="en-US" sz="1400" dirty="0">
                          <a:latin typeface="Times New Roman" panose="02020603050405020304" pitchFamily="18" charset="0"/>
                          <a:cs typeface="Times New Roman" panose="02020603050405020304" pitchFamily="18" charset="0"/>
                        </a:rPr>
                        <a:t>0.4825268817204301</a:t>
                      </a:r>
                    </a:p>
                  </a:txBody>
                  <a:tcPr marL="121920" marR="121920"/>
                </a:tc>
                <a:tc>
                  <a:txBody>
                    <a:bodyPr/>
                    <a:lstStyle/>
                    <a:p>
                      <a:r>
                        <a:rPr lang="en-US" sz="1400" dirty="0">
                          <a:latin typeface="Times New Roman" panose="02020603050405020304" pitchFamily="18" charset="0"/>
                          <a:cs typeface="Times New Roman" panose="02020603050405020304" pitchFamily="18" charset="0"/>
                        </a:rPr>
                        <a:t>0.5212656280091785</a:t>
                      </a:r>
                    </a:p>
                  </a:txBody>
                  <a:tcPr marL="121920" marR="121920"/>
                </a:tc>
                <a:tc>
                  <a:txBody>
                    <a:bodyPr/>
                    <a:lstStyle/>
                    <a:p>
                      <a:r>
                        <a:rPr lang="en-US" sz="1400" dirty="0">
                          <a:latin typeface="Times New Roman" panose="02020603050405020304" pitchFamily="18" charset="0"/>
                          <a:cs typeface="Times New Roman" panose="02020603050405020304" pitchFamily="18" charset="0"/>
                        </a:rPr>
                        <a:t>0.4825268817204301</a:t>
                      </a:r>
                    </a:p>
                  </a:txBody>
                  <a:tcPr marL="121920" marR="121920"/>
                </a:tc>
                <a:tc>
                  <a:txBody>
                    <a:bodyPr/>
                    <a:lstStyle/>
                    <a:p>
                      <a:r>
                        <a:rPr lang="en-US" sz="1400" dirty="0">
                          <a:latin typeface="Times New Roman" panose="02020603050405020304" pitchFamily="18" charset="0"/>
                          <a:cs typeface="Times New Roman" panose="02020603050405020304" pitchFamily="18" charset="0"/>
                        </a:rPr>
                        <a:t>0.4796651694569211</a:t>
                      </a:r>
                    </a:p>
                  </a:txBody>
                  <a:tcPr marL="121920" marR="121920"/>
                </a:tc>
                <a:tc>
                  <a:txBody>
                    <a:bodyPr/>
                    <a:lstStyle/>
                    <a:p>
                      <a:r>
                        <a:rPr lang="en-US" sz="1400" dirty="0">
                          <a:latin typeface="Times New Roman" panose="02020603050405020304" pitchFamily="18" charset="0"/>
                          <a:cs typeface="Times New Roman" panose="02020603050405020304" pitchFamily="18" charset="0"/>
                        </a:rPr>
                        <a:t>0.61929</a:t>
                      </a:r>
                    </a:p>
                  </a:txBody>
                  <a:tcPr marL="121920" marR="121920"/>
                </a:tc>
                <a:tc>
                  <a:txBody>
                    <a:bodyPr/>
                    <a:lstStyle/>
                    <a:p>
                      <a:r>
                        <a:rPr lang="en-US" sz="1400" dirty="0">
                          <a:latin typeface="Times New Roman" panose="02020603050405020304" pitchFamily="18" charset="0"/>
                          <a:cs typeface="Times New Roman" panose="02020603050405020304" pitchFamily="18" charset="0"/>
                        </a:rPr>
                        <a:t>Best score: 0.48939195880372355 </a:t>
                      </a:r>
                    </a:p>
                    <a:p>
                      <a:r>
                        <a:rPr lang="en-US" sz="1400" dirty="0">
                          <a:latin typeface="Times New Roman" panose="02020603050405020304" pitchFamily="18" charset="0"/>
                          <a:cs typeface="Times New Roman" panose="02020603050405020304" pitchFamily="18" charset="0"/>
                        </a:rPr>
                        <a:t>Best </a:t>
                      </a:r>
                      <a:r>
                        <a:rPr lang="en-US" sz="1400" dirty="0" err="1">
                          <a:latin typeface="Times New Roman" panose="02020603050405020304" pitchFamily="18" charset="0"/>
                          <a:cs typeface="Times New Roman" panose="02020603050405020304" pitchFamily="18" charset="0"/>
                        </a:rPr>
                        <a:t>Hyperp</a:t>
                      </a:r>
                      <a:endParaRPr lang="en-US" sz="1400">
                        <a:latin typeface="Times New Roman" panose="02020603050405020304" pitchFamily="18" charset="0"/>
                        <a:cs typeface="Times New Roman" panose="02020603050405020304" pitchFamily="18" charset="0"/>
                      </a:endParaRPr>
                    </a:p>
                    <a:p>
                      <a:r>
                        <a:rPr lang="en-US" sz="1400">
                          <a:latin typeface="Times New Roman" panose="02020603050405020304" pitchFamily="18" charset="0"/>
                          <a:cs typeface="Times New Roman" panose="02020603050405020304" pitchFamily="18" charset="0"/>
                        </a:rPr>
                        <a:t>arameters</a:t>
                      </a:r>
                      <a:r>
                        <a:rPr lang="en-US" sz="1400" dirty="0">
                          <a:latin typeface="Times New Roman" panose="02020603050405020304" pitchFamily="18" charset="0"/>
                          <a:cs typeface="Times New Roman" panose="02020603050405020304" pitchFamily="18" charset="0"/>
                        </a:rPr>
                        <a:t>: {'criterion': '</a:t>
                      </a:r>
                      <a:r>
                        <a:rPr lang="en-US" sz="1400" dirty="0" err="1">
                          <a:latin typeface="Times New Roman" panose="02020603050405020304" pitchFamily="18" charset="0"/>
                          <a:cs typeface="Times New Roman" panose="02020603050405020304" pitchFamily="18" charset="0"/>
                        </a:rPr>
                        <a:t>gini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max_depth</a:t>
                      </a:r>
                      <a:r>
                        <a:rPr lang="en-US" sz="1400" dirty="0">
                          <a:latin typeface="Times New Roman" panose="02020603050405020304" pitchFamily="18" charset="0"/>
                          <a:cs typeface="Times New Roman" panose="02020603050405020304" pitchFamily="18" charset="0"/>
                        </a:rPr>
                        <a:t>': 5, '</a:t>
                      </a:r>
                      <a:r>
                        <a:rPr lang="en-US" sz="1400" dirty="0" err="1">
                          <a:latin typeface="Times New Roman" panose="02020603050405020304" pitchFamily="18" charset="0"/>
                          <a:cs typeface="Times New Roman" panose="02020603050405020304" pitchFamily="18" charset="0"/>
                        </a:rPr>
                        <a:t>min_samples_leaf</a:t>
                      </a:r>
                      <a:r>
                        <a:rPr lang="en-US" sz="1400" dirty="0">
                          <a:latin typeface="Times New Roman" panose="02020603050405020304" pitchFamily="18" charset="0"/>
                          <a:cs typeface="Times New Roman" panose="02020603050405020304" pitchFamily="18" charset="0"/>
                        </a:rPr>
                        <a:t>': 1, '</a:t>
                      </a:r>
                      <a:r>
                        <a:rPr lang="en-US" sz="1400" dirty="0" err="1">
                          <a:latin typeface="Times New Roman" panose="02020603050405020304" pitchFamily="18" charset="0"/>
                          <a:cs typeface="Times New Roman" panose="02020603050405020304" pitchFamily="18" charset="0"/>
                        </a:rPr>
                        <a:t>min_samples_split</a:t>
                      </a:r>
                      <a:r>
                        <a:rPr lang="en-US" sz="1400" dirty="0">
                          <a:latin typeface="Times New Roman" panose="02020603050405020304" pitchFamily="18" charset="0"/>
                          <a:cs typeface="Times New Roman" panose="02020603050405020304" pitchFamily="18" charset="0"/>
                        </a:rPr>
                        <a:t>': 5} </a:t>
                      </a:r>
                    </a:p>
                  </a:txBody>
                  <a:tcPr marL="121920" marR="121920"/>
                </a:tc>
                <a:extLst>
                  <a:ext uri="{0D108BD9-81ED-4DB2-BD59-A6C34878D82A}">
                    <a16:rowId xmlns:a16="http://schemas.microsoft.com/office/drawing/2014/main" val="2248525644"/>
                  </a:ext>
                </a:extLst>
              </a:tr>
              <a:tr h="717389">
                <a:tc>
                  <a:txBody>
                    <a:bodyPr/>
                    <a:lstStyle/>
                    <a:p>
                      <a:r>
                        <a:rPr lang="en-US" sz="1400" dirty="0">
                          <a:latin typeface="Times New Roman" panose="02020603050405020304" pitchFamily="18" charset="0"/>
                          <a:cs typeface="Times New Roman" panose="02020603050405020304" pitchFamily="18" charset="0"/>
                        </a:rPr>
                        <a:t>5</a:t>
                      </a:r>
                    </a:p>
                  </a:txBody>
                  <a:tcPr marL="121920" marR="121920"/>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Naïve </a:t>
                      </a:r>
                      <a:r>
                        <a:rPr lang="en-US" sz="1400" dirty="0" err="1">
                          <a:latin typeface="Times New Roman" panose="02020603050405020304" pitchFamily="18" charset="0"/>
                          <a:cs typeface="Times New Roman" panose="02020603050405020304" pitchFamily="18" charset="0"/>
                        </a:rPr>
                        <a:t>bayes</a:t>
                      </a:r>
                      <a:r>
                        <a:rPr lang="en-US" sz="1400" dirty="0">
                          <a:latin typeface="Times New Roman" panose="02020603050405020304" pitchFamily="18" charset="0"/>
                          <a:cs typeface="Times New Roman" panose="02020603050405020304" pitchFamily="18" charset="0"/>
                        </a:rPr>
                        <a:t> Classifier</a:t>
                      </a:r>
                    </a:p>
                    <a:p>
                      <a:endParaRPr lang="en-US" sz="1400" dirty="0">
                        <a:latin typeface="Times New Roman" panose="02020603050405020304" pitchFamily="18" charset="0"/>
                        <a:cs typeface="Times New Roman" panose="02020603050405020304" pitchFamily="18" charset="0"/>
                      </a:endParaRPr>
                    </a:p>
                  </a:txBody>
                  <a:tcPr marL="121920" marR="121920"/>
                </a:tc>
                <a:tc>
                  <a:txBody>
                    <a:bodyPr/>
                    <a:lstStyle/>
                    <a:p>
                      <a:r>
                        <a:rPr lang="en-US" sz="1400" dirty="0">
                          <a:latin typeface="Times New Roman" panose="02020603050405020304" pitchFamily="18" charset="0"/>
                          <a:cs typeface="Times New Roman" panose="02020603050405020304" pitchFamily="18" charset="0"/>
                        </a:rPr>
                        <a:t>0.45564516129032256</a:t>
                      </a:r>
                    </a:p>
                  </a:txBody>
                  <a:tcPr marL="121920" marR="121920"/>
                </a:tc>
                <a:tc>
                  <a:txBody>
                    <a:bodyPr/>
                    <a:lstStyle/>
                    <a:p>
                      <a:r>
                        <a:rPr lang="en-US" sz="1400" dirty="0">
                          <a:latin typeface="Times New Roman" panose="02020603050405020304" pitchFamily="18" charset="0"/>
                          <a:cs typeface="Times New Roman" panose="02020603050405020304" pitchFamily="18" charset="0"/>
                        </a:rPr>
                        <a:t>0.48382428629129387</a:t>
                      </a:r>
                    </a:p>
                  </a:txBody>
                  <a:tcPr marL="121920" marR="121920"/>
                </a:tc>
                <a:tc>
                  <a:txBody>
                    <a:bodyPr/>
                    <a:lstStyle/>
                    <a:p>
                      <a:r>
                        <a:rPr lang="en-US" sz="1400" dirty="0">
                          <a:latin typeface="Times New Roman" panose="02020603050405020304" pitchFamily="18" charset="0"/>
                          <a:cs typeface="Times New Roman" panose="02020603050405020304" pitchFamily="18" charset="0"/>
                        </a:rPr>
                        <a:t>0.45564516129032256</a:t>
                      </a:r>
                    </a:p>
                  </a:txBody>
                  <a:tcPr marL="121920" marR="121920"/>
                </a:tc>
                <a:tc>
                  <a:txBody>
                    <a:bodyPr/>
                    <a:lstStyle/>
                    <a:p>
                      <a:r>
                        <a:rPr lang="en-US" sz="1400" dirty="0">
                          <a:latin typeface="Times New Roman" panose="02020603050405020304" pitchFamily="18" charset="0"/>
                          <a:cs typeface="Times New Roman" panose="02020603050405020304" pitchFamily="18" charset="0"/>
                        </a:rPr>
                        <a:t>0.4577765106265054</a:t>
                      </a:r>
                    </a:p>
                  </a:txBody>
                  <a:tcPr marL="121920" marR="121920"/>
                </a:tc>
                <a:tc>
                  <a:txBody>
                    <a:bodyPr/>
                    <a:lstStyle/>
                    <a:p>
                      <a:r>
                        <a:rPr lang="en-US" sz="1400" dirty="0">
                          <a:latin typeface="Times New Roman" panose="02020603050405020304" pitchFamily="18" charset="0"/>
                          <a:cs typeface="Times New Roman" panose="02020603050405020304" pitchFamily="18" charset="0"/>
                        </a:rPr>
                        <a:t>0.5453054854096522</a:t>
                      </a:r>
                    </a:p>
                  </a:txBody>
                  <a:tcPr marL="121920" marR="121920"/>
                </a:tc>
                <a:tc>
                  <a:txBody>
                    <a:bodyPr/>
                    <a:lstStyle/>
                    <a:p>
                      <a:r>
                        <a:rPr lang="en-US" sz="1400" dirty="0">
                          <a:solidFill>
                            <a:schemeClr val="dk1"/>
                          </a:solidFill>
                          <a:effectLst/>
                          <a:latin typeface="Times New Roman" panose="02020603050405020304" pitchFamily="18" charset="0"/>
                          <a:ea typeface="+mn-ea"/>
                          <a:cs typeface="Times New Roman" panose="02020603050405020304" pitchFamily="18" charset="0"/>
                        </a:rPr>
                        <a:t>Best Score: 0.4735936394759924 </a:t>
                      </a:r>
                    </a:p>
                    <a:p>
                      <a:r>
                        <a:rPr lang="en-US" sz="1400" dirty="0">
                          <a:latin typeface="Times New Roman" panose="02020603050405020304" pitchFamily="18" charset="0"/>
                          <a:cs typeface="Times New Roman" panose="02020603050405020304" pitchFamily="18" charset="0"/>
                        </a:rPr>
                        <a:t>Best Parameters: {'</a:t>
                      </a:r>
                      <a:r>
                        <a:rPr lang="en-US" sz="1400" dirty="0" err="1">
                          <a:latin typeface="Times New Roman" panose="02020603050405020304" pitchFamily="18" charset="0"/>
                          <a:cs typeface="Times New Roman" panose="02020603050405020304" pitchFamily="18" charset="0"/>
                        </a:rPr>
                        <a:t>var_smoothing</a:t>
                      </a:r>
                      <a:r>
                        <a:rPr lang="en-US" sz="1400" dirty="0">
                          <a:latin typeface="Times New Roman" panose="02020603050405020304" pitchFamily="18" charset="0"/>
                          <a:cs typeface="Times New Roman" panose="02020603050405020304" pitchFamily="18" charset="0"/>
                        </a:rPr>
                        <a:t>': 1e-09} </a:t>
                      </a:r>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a:txBody>
                  <a:tcPr marL="121920" marR="121920"/>
                </a:tc>
                <a:extLst>
                  <a:ext uri="{0D108BD9-81ED-4DB2-BD59-A6C34878D82A}">
                    <a16:rowId xmlns:a16="http://schemas.microsoft.com/office/drawing/2014/main" val="10005"/>
                  </a:ext>
                </a:extLst>
              </a:tr>
              <a:tr h="918348">
                <a:tc>
                  <a:txBody>
                    <a:bodyPr/>
                    <a:lstStyle/>
                    <a:p>
                      <a:r>
                        <a:rPr lang="en-US" sz="1400" dirty="0">
                          <a:latin typeface="Times New Roman" panose="02020603050405020304" pitchFamily="18" charset="0"/>
                          <a:cs typeface="Times New Roman" panose="02020603050405020304" pitchFamily="18" charset="0"/>
                        </a:rPr>
                        <a:t>6</a:t>
                      </a:r>
                    </a:p>
                  </a:txBody>
                  <a:tcPr marL="121920" marR="121920"/>
                </a:tc>
                <a:tc>
                  <a:txBody>
                    <a:bodyPr/>
                    <a:lstStyle/>
                    <a:p>
                      <a:r>
                        <a:rPr lang="en-US" sz="1400" dirty="0" err="1">
                          <a:latin typeface="Times New Roman" panose="02020603050405020304" pitchFamily="18" charset="0"/>
                          <a:cs typeface="Times New Roman" panose="02020603050405020304" pitchFamily="18" charset="0"/>
                        </a:rPr>
                        <a:t>Adaboost</a:t>
                      </a:r>
                      <a:endParaRPr lang="en-US" sz="1400" dirty="0">
                        <a:latin typeface="Times New Roman" panose="02020603050405020304" pitchFamily="18" charset="0"/>
                        <a:cs typeface="Times New Roman" panose="02020603050405020304" pitchFamily="18" charset="0"/>
                      </a:endParaRPr>
                    </a:p>
                  </a:txBody>
                  <a:tcPr marL="121920" marR="121920"/>
                </a:tc>
                <a:tc>
                  <a:txBody>
                    <a:bodyPr/>
                    <a:lstStyle/>
                    <a:p>
                      <a:r>
                        <a:rPr lang="en-US" sz="1400" dirty="0">
                          <a:latin typeface="Times New Roman" panose="02020603050405020304" pitchFamily="18" charset="0"/>
                          <a:cs typeface="Times New Roman" panose="02020603050405020304" pitchFamily="18" charset="0"/>
                        </a:rPr>
                        <a:t>0.48758620689655174</a:t>
                      </a:r>
                    </a:p>
                  </a:txBody>
                  <a:tcPr marL="121920" marR="121920"/>
                </a:tc>
                <a:tc>
                  <a:txBody>
                    <a:bodyPr/>
                    <a:lstStyle/>
                    <a:p>
                      <a:r>
                        <a:rPr lang="en-US" sz="1400" dirty="0">
                          <a:latin typeface="Times New Roman" panose="02020603050405020304" pitchFamily="18" charset="0"/>
                          <a:cs typeface="Times New Roman" panose="02020603050405020304" pitchFamily="18" charset="0"/>
                        </a:rPr>
                        <a:t>0.4787792693670137</a:t>
                      </a:r>
                    </a:p>
                  </a:txBody>
                  <a:tcPr marL="121920" marR="121920"/>
                </a:tc>
                <a:tc>
                  <a:txBody>
                    <a:bodyPr/>
                    <a:lstStyle/>
                    <a:p>
                      <a:r>
                        <a:rPr lang="en-US" sz="1400" dirty="0">
                          <a:latin typeface="Times New Roman" panose="02020603050405020304" pitchFamily="18" charset="0"/>
                          <a:cs typeface="Times New Roman" panose="02020603050405020304" pitchFamily="18" charset="0"/>
                        </a:rPr>
                        <a:t>0.48758620689655174</a:t>
                      </a:r>
                    </a:p>
                  </a:txBody>
                  <a:tcPr marL="121920" marR="121920"/>
                </a:tc>
                <a:tc>
                  <a:txBody>
                    <a:bodyPr/>
                    <a:lstStyle/>
                    <a:p>
                      <a:r>
                        <a:rPr lang="en-US" sz="1400" dirty="0">
                          <a:latin typeface="Times New Roman" panose="02020603050405020304" pitchFamily="18" charset="0"/>
                          <a:cs typeface="Times New Roman" panose="02020603050405020304" pitchFamily="18" charset="0"/>
                        </a:rPr>
                        <a:t>0.47710792073737346</a:t>
                      </a:r>
                    </a:p>
                  </a:txBody>
                  <a:tcPr marL="121920" marR="121920"/>
                </a:tc>
                <a:tc>
                  <a:txBody>
                    <a:bodyPr/>
                    <a:lstStyle/>
                    <a:p>
                      <a:r>
                        <a:rPr lang="en-US" sz="1400" dirty="0">
                          <a:latin typeface="Times New Roman" panose="02020603050405020304" pitchFamily="18" charset="0"/>
                          <a:cs typeface="Times New Roman" panose="02020603050405020304" pitchFamily="18" charset="0"/>
                        </a:rPr>
                        <a:t>0.5590965060079266</a:t>
                      </a:r>
                    </a:p>
                  </a:txBody>
                  <a:tcPr marL="121920" marR="121920"/>
                </a:tc>
                <a:tc>
                  <a:txBody>
                    <a:bodyPr/>
                    <a:lstStyle/>
                    <a:p>
                      <a:r>
                        <a:rPr lang="en-US" sz="1400" dirty="0">
                          <a:latin typeface="Times New Roman" panose="02020603050405020304" pitchFamily="18" charset="0"/>
                          <a:cs typeface="Times New Roman" panose="02020603050405020304" pitchFamily="18" charset="0"/>
                        </a:rPr>
                        <a:t>Best score: 0.5223733129615483 </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Best Parameters: {'base_estimator__</a:t>
                      </a:r>
                      <a:r>
                        <a:rPr lang="en-US" sz="1400" dirty="0" err="1">
                          <a:latin typeface="Times New Roman" panose="02020603050405020304" pitchFamily="18" charset="0"/>
                          <a:cs typeface="Times New Roman" panose="02020603050405020304" pitchFamily="18" charset="0"/>
                        </a:rPr>
                        <a:t>max_depth</a:t>
                      </a:r>
                      <a:r>
                        <a:rPr lang="en-US" sz="1400" dirty="0">
                          <a:latin typeface="Times New Roman" panose="02020603050405020304" pitchFamily="18" charset="0"/>
                          <a:cs typeface="Times New Roman" panose="02020603050405020304" pitchFamily="18" charset="0"/>
                        </a:rPr>
                        <a:t>': 2, '</a:t>
                      </a:r>
                      <a:r>
                        <a:rPr lang="en-US" sz="1400" dirty="0" err="1">
                          <a:latin typeface="Times New Roman" panose="02020603050405020304" pitchFamily="18" charset="0"/>
                          <a:cs typeface="Times New Roman" panose="02020603050405020304" pitchFamily="18" charset="0"/>
                        </a:rPr>
                        <a:t>learning_rate</a:t>
                      </a:r>
                      <a:r>
                        <a:rPr lang="en-US" sz="1400" dirty="0">
                          <a:latin typeface="Times New Roman" panose="02020603050405020304" pitchFamily="18" charset="0"/>
                          <a:cs typeface="Times New Roman" panose="02020603050405020304" pitchFamily="18" charset="0"/>
                        </a:rPr>
                        <a:t>': 0.1, '</a:t>
                      </a:r>
                      <a:r>
                        <a:rPr lang="en-US" sz="1400" dirty="0" err="1">
                          <a:latin typeface="Times New Roman" panose="02020603050405020304" pitchFamily="18" charset="0"/>
                          <a:cs typeface="Times New Roman" panose="02020603050405020304" pitchFamily="18" charset="0"/>
                        </a:rPr>
                        <a:t>n_estimators</a:t>
                      </a:r>
                      <a:r>
                        <a:rPr lang="en-US" sz="1400" dirty="0">
                          <a:latin typeface="Times New Roman" panose="02020603050405020304" pitchFamily="18" charset="0"/>
                          <a:cs typeface="Times New Roman" panose="02020603050405020304" pitchFamily="18" charset="0"/>
                        </a:rPr>
                        <a:t>': 100} </a:t>
                      </a:r>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a:txBody>
                  <a:tcPr marL="121920" marR="121920"/>
                </a:tc>
                <a:extLst>
                  <a:ext uri="{0D108BD9-81ED-4DB2-BD59-A6C34878D82A}">
                    <a16:rowId xmlns:a16="http://schemas.microsoft.com/office/drawing/2014/main" val="10006"/>
                  </a:ext>
                </a:extLst>
              </a:tr>
            </a:tbl>
          </a:graphicData>
        </a:graphic>
      </p:graphicFrame>
      <p:sp>
        <p:nvSpPr>
          <p:cNvPr id="3" name="Title 1">
            <a:extLst>
              <a:ext uri="{FF2B5EF4-FFF2-40B4-BE49-F238E27FC236}">
                <a16:creationId xmlns:a16="http://schemas.microsoft.com/office/drawing/2014/main" id="{C7DA87FD-FD73-11A0-DF0C-BACC3CB80F84}"/>
              </a:ext>
            </a:extLst>
          </p:cNvPr>
          <p:cNvSpPr txBox="1">
            <a:spLocks/>
          </p:cNvSpPr>
          <p:nvPr/>
        </p:nvSpPr>
        <p:spPr>
          <a:xfrm>
            <a:off x="0" y="756582"/>
            <a:ext cx="11634580" cy="369332"/>
          </a:xfrm>
          <a:prstGeom prst="rect">
            <a:avLst/>
          </a:prstGeom>
        </p:spPr>
        <p:txBody>
          <a:bodyPr wrap="square" lIns="0" tIns="0" rIns="0" bIns="0">
            <a:spAutoFit/>
          </a:bodyPr>
          <a:lstStyle>
            <a:lvl1pPr>
              <a:defRPr sz="4400" b="0" i="0">
                <a:solidFill>
                  <a:schemeClr val="tx1"/>
                </a:solidFill>
                <a:latin typeface="Calibri"/>
                <a:ea typeface="+mj-ea"/>
                <a:cs typeface="Calibri"/>
              </a:defRPr>
            </a:lvl1pPr>
          </a:lstStyle>
          <a:p>
            <a:pPr algn="ctr"/>
            <a:r>
              <a:rPr lang="en-US" sz="2400" b="1" i="1" u="sng" dirty="0">
                <a:solidFill>
                  <a:schemeClr val="bg1"/>
                </a:solidFill>
              </a:rPr>
              <a:t>AFTER BALANCING THE DATA WITH UNDER SAMPLING METHOD </a:t>
            </a:r>
          </a:p>
        </p:txBody>
      </p:sp>
    </p:spTree>
    <p:extLst>
      <p:ext uri="{BB962C8B-B14F-4D97-AF65-F5344CB8AC3E}">
        <p14:creationId xmlns:p14="http://schemas.microsoft.com/office/powerpoint/2010/main" val="22533127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05" y="1436914"/>
            <a:ext cx="6002695" cy="5183156"/>
          </a:xfrm>
          <a:prstGeom prst="rect">
            <a:avLst/>
          </a:prstGeom>
          <a:ln/>
        </p:spPr>
        <p:style>
          <a:lnRef idx="2">
            <a:schemeClr val="accent6">
              <a:shade val="50000"/>
            </a:schemeClr>
          </a:lnRef>
          <a:fillRef idx="1">
            <a:schemeClr val="accent6"/>
          </a:fillRef>
          <a:effectRef idx="0">
            <a:schemeClr val="accent6"/>
          </a:effectRef>
          <a:fontRef idx="minor">
            <a:schemeClr val="lt1"/>
          </a:fontRef>
        </p:style>
      </p:pic>
      <p:sp>
        <p:nvSpPr>
          <p:cNvPr id="3" name="Title 1">
            <a:extLst>
              <a:ext uri="{FF2B5EF4-FFF2-40B4-BE49-F238E27FC236}">
                <a16:creationId xmlns:a16="http://schemas.microsoft.com/office/drawing/2014/main" id="{C7DA87FD-FD73-11A0-DF0C-BACC3CB80F84}"/>
              </a:ext>
            </a:extLst>
          </p:cNvPr>
          <p:cNvSpPr txBox="1">
            <a:spLocks/>
          </p:cNvSpPr>
          <p:nvPr/>
        </p:nvSpPr>
        <p:spPr>
          <a:xfrm>
            <a:off x="2112047" y="420114"/>
            <a:ext cx="8262476" cy="615553"/>
          </a:xfrm>
          <a:prstGeom prst="rect">
            <a:avLst/>
          </a:prstGeom>
        </p:spPr>
        <p:txBody>
          <a:bodyPr wrap="square" lIns="0" tIns="0" rIns="0" bIns="0">
            <a:spAutoFit/>
          </a:bodyPr>
          <a:lstStyle>
            <a:lvl1pPr>
              <a:defRPr sz="4400" b="0" i="0">
                <a:solidFill>
                  <a:schemeClr val="tx1"/>
                </a:solidFill>
                <a:latin typeface="Calibri"/>
                <a:ea typeface="+mj-ea"/>
                <a:cs typeface="Calibri"/>
              </a:defRPr>
            </a:lvl1pPr>
          </a:lstStyle>
          <a:p>
            <a:pPr algn="ctr"/>
            <a:r>
              <a:rPr lang="en-US" sz="4000" b="1" i="1" u="sng" dirty="0">
                <a:solidFill>
                  <a:schemeClr val="bg1"/>
                </a:solidFill>
              </a:rPr>
              <a:t>LOGISTIC REGRESSION</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285" y="1436914"/>
            <a:ext cx="5751507" cy="5183156"/>
          </a:xfrm>
          <a:prstGeom prst="rect">
            <a:avLst/>
          </a:prstGeom>
          <a:ln/>
        </p:spPr>
        <p:style>
          <a:lnRef idx="2">
            <a:schemeClr val="accent6">
              <a:shade val="50000"/>
            </a:schemeClr>
          </a:lnRef>
          <a:fillRef idx="1">
            <a:schemeClr val="accent6"/>
          </a:fillRef>
          <a:effectRef idx="0">
            <a:schemeClr val="accent6"/>
          </a:effectRef>
          <a:fontRef idx="minor">
            <a:schemeClr val="lt1"/>
          </a:fontRef>
        </p:style>
      </p:pic>
    </p:spTree>
    <p:extLst>
      <p:ext uri="{BB962C8B-B14F-4D97-AF65-F5344CB8AC3E}">
        <p14:creationId xmlns:p14="http://schemas.microsoft.com/office/powerpoint/2010/main" val="225331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fltVal val="0"/>
                                          </p:val>
                                        </p:tav>
                                        <p:tav tm="100000">
                                          <p:val>
                                            <p:strVal val="#ppt_w"/>
                                          </p:val>
                                        </p:tav>
                                      </p:tavLst>
                                    </p:anim>
                                    <p:anim calcmode="lin" valueType="num">
                                      <p:cBhvr>
                                        <p:cTn id="20" dur="1000" fill="hold"/>
                                        <p:tgtEl>
                                          <p:spTgt spid="3"/>
                                        </p:tgtEl>
                                        <p:attrNameLst>
                                          <p:attrName>ppt_h</p:attrName>
                                        </p:attrNameLst>
                                      </p:cBhvr>
                                      <p:tavLst>
                                        <p:tav tm="0">
                                          <p:val>
                                            <p:fltVal val="0"/>
                                          </p:val>
                                        </p:tav>
                                        <p:tav tm="100000">
                                          <p:val>
                                            <p:strVal val="#ppt_h"/>
                                          </p:val>
                                        </p:tav>
                                      </p:tavLst>
                                    </p:anim>
                                    <p:anim calcmode="lin" valueType="num">
                                      <p:cBhvr>
                                        <p:cTn id="21" dur="1000" fill="hold"/>
                                        <p:tgtEl>
                                          <p:spTgt spid="3"/>
                                        </p:tgtEl>
                                        <p:attrNameLst>
                                          <p:attrName>style.rotation</p:attrName>
                                        </p:attrNameLst>
                                      </p:cBhvr>
                                      <p:tavLst>
                                        <p:tav tm="0">
                                          <p:val>
                                            <p:fltVal val="90"/>
                                          </p:val>
                                        </p:tav>
                                        <p:tav tm="100000">
                                          <p:val>
                                            <p:fltVal val="0"/>
                                          </p:val>
                                        </p:tav>
                                      </p:tavLst>
                                    </p:anim>
                                    <p:animEffect transition="in" filter="fade">
                                      <p:cBhvr>
                                        <p:cTn id="2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A87FD-FD73-11A0-DF0C-BACC3CB80F84}"/>
              </a:ext>
            </a:extLst>
          </p:cNvPr>
          <p:cNvSpPr txBox="1">
            <a:spLocks/>
          </p:cNvSpPr>
          <p:nvPr/>
        </p:nvSpPr>
        <p:spPr>
          <a:xfrm>
            <a:off x="1838131" y="481506"/>
            <a:ext cx="8262476" cy="615553"/>
          </a:xfrm>
          <a:prstGeom prst="rect">
            <a:avLst/>
          </a:prstGeom>
        </p:spPr>
        <p:txBody>
          <a:bodyPr wrap="square" lIns="0" tIns="0" rIns="0" bIns="0">
            <a:spAutoFit/>
          </a:bodyPr>
          <a:lstStyle>
            <a:lvl1pPr>
              <a:defRPr sz="4400" b="0" i="0">
                <a:solidFill>
                  <a:schemeClr val="tx1"/>
                </a:solidFill>
                <a:latin typeface="Calibri"/>
                <a:ea typeface="+mj-ea"/>
                <a:cs typeface="Calibri"/>
              </a:defRPr>
            </a:lvl1pPr>
          </a:lstStyle>
          <a:p>
            <a:pPr algn="ctr"/>
            <a:r>
              <a:rPr lang="en-US" sz="4000" b="1" i="1" u="sng" dirty="0">
                <a:solidFill>
                  <a:schemeClr val="bg1"/>
                </a:solidFill>
              </a:rPr>
              <a:t>RANDOM FOREST</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53" y="1436914"/>
            <a:ext cx="5984647" cy="5290457"/>
          </a:xfrm>
          <a:prstGeom prst="rect">
            <a:avLst/>
          </a:prstGeom>
          <a:ln/>
        </p:spPr>
        <p:style>
          <a:lnRef idx="2">
            <a:schemeClr val="accent5">
              <a:shade val="50000"/>
            </a:schemeClr>
          </a:lnRef>
          <a:fillRef idx="1">
            <a:schemeClr val="accent5"/>
          </a:fillRef>
          <a:effectRef idx="0">
            <a:schemeClr val="accent5"/>
          </a:effectRef>
          <a:fontRef idx="minor">
            <a:schemeClr val="lt1"/>
          </a:fontRef>
        </p:style>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2180" y="1436914"/>
            <a:ext cx="5822820" cy="5290457"/>
          </a:xfrm>
          <a:prstGeom prst="rect">
            <a:avLst/>
          </a:prstGeom>
          <a:ln/>
        </p:spPr>
        <p:style>
          <a:lnRef idx="2">
            <a:schemeClr val="accent5">
              <a:shade val="50000"/>
            </a:schemeClr>
          </a:lnRef>
          <a:fillRef idx="1">
            <a:schemeClr val="accent5"/>
          </a:fillRef>
          <a:effectRef idx="0">
            <a:schemeClr val="accent5"/>
          </a:effectRef>
          <a:fontRef idx="minor">
            <a:schemeClr val="lt1"/>
          </a:fontRef>
        </p:style>
      </p:pic>
    </p:spTree>
    <p:extLst>
      <p:ext uri="{BB962C8B-B14F-4D97-AF65-F5344CB8AC3E}">
        <p14:creationId xmlns:p14="http://schemas.microsoft.com/office/powerpoint/2010/main" val="225331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par>
                                <p:cTn id="17" presetID="3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90"/>
                                          </p:val>
                                        </p:tav>
                                        <p:tav tm="100000">
                                          <p:val>
                                            <p:fltVal val="0"/>
                                          </p:val>
                                        </p:tav>
                                      </p:tavLst>
                                    </p:anim>
                                    <p:animEffect transition="in" filter="fade">
                                      <p:cBhvr>
                                        <p:cTn id="2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A87FD-FD73-11A0-DF0C-BACC3CB80F84}"/>
              </a:ext>
            </a:extLst>
          </p:cNvPr>
          <p:cNvSpPr txBox="1">
            <a:spLocks/>
          </p:cNvSpPr>
          <p:nvPr/>
        </p:nvSpPr>
        <p:spPr>
          <a:xfrm>
            <a:off x="1567544" y="481506"/>
            <a:ext cx="8262476" cy="615553"/>
          </a:xfrm>
          <a:prstGeom prst="rect">
            <a:avLst/>
          </a:prstGeom>
        </p:spPr>
        <p:txBody>
          <a:bodyPr wrap="square" lIns="0" tIns="0" rIns="0" bIns="0">
            <a:spAutoFit/>
          </a:bodyPr>
          <a:lstStyle>
            <a:lvl1pPr>
              <a:defRPr sz="4400" b="0" i="0">
                <a:solidFill>
                  <a:schemeClr val="tx1"/>
                </a:solidFill>
                <a:latin typeface="Calibri"/>
                <a:ea typeface="+mj-ea"/>
                <a:cs typeface="Calibri"/>
              </a:defRPr>
            </a:lvl1pPr>
          </a:lstStyle>
          <a:p>
            <a:pPr algn="ctr"/>
            <a:r>
              <a:rPr lang="en-US" sz="4000" b="1" i="1" u="sng" dirty="0">
                <a:solidFill>
                  <a:schemeClr val="bg1"/>
                </a:solidFill>
              </a:rPr>
              <a:t>SUPPORT VECTOR MACHINE (SVM)</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997" y="1436914"/>
            <a:ext cx="5682957" cy="5192487"/>
          </a:xfrm>
          <a:prstGeom prst="rect">
            <a:avLst/>
          </a:prstGeom>
          <a:ln/>
        </p:spPr>
        <p:style>
          <a:lnRef idx="2">
            <a:schemeClr val="accent4">
              <a:shade val="50000"/>
            </a:schemeClr>
          </a:lnRef>
          <a:fillRef idx="1">
            <a:schemeClr val="accent4"/>
          </a:fillRef>
          <a:effectRef idx="0">
            <a:schemeClr val="accent4"/>
          </a:effectRef>
          <a:fontRef idx="minor">
            <a:schemeClr val="lt1"/>
          </a:fontRef>
        </p:style>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36914"/>
            <a:ext cx="5949002" cy="5192487"/>
          </a:xfrm>
          <a:prstGeom prst="rect">
            <a:avLst/>
          </a:prstGeom>
          <a:ln/>
        </p:spPr>
        <p:style>
          <a:lnRef idx="2">
            <a:schemeClr val="accent4">
              <a:shade val="50000"/>
            </a:schemeClr>
          </a:lnRef>
          <a:fillRef idx="1">
            <a:schemeClr val="accent4"/>
          </a:fillRef>
          <a:effectRef idx="0">
            <a:schemeClr val="accent4"/>
          </a:effectRef>
          <a:fontRef idx="minor">
            <a:schemeClr val="lt1"/>
          </a:fontRef>
        </p:style>
      </p:pic>
    </p:spTree>
    <p:extLst>
      <p:ext uri="{BB962C8B-B14F-4D97-AF65-F5344CB8AC3E}">
        <p14:creationId xmlns:p14="http://schemas.microsoft.com/office/powerpoint/2010/main" val="225331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par>
                                <p:cTn id="17" presetID="3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90"/>
                                          </p:val>
                                        </p:tav>
                                        <p:tav tm="100000">
                                          <p:val>
                                            <p:fltVal val="0"/>
                                          </p:val>
                                        </p:tav>
                                      </p:tavLst>
                                    </p:anim>
                                    <p:animEffect transition="in" filter="fade">
                                      <p:cBhvr>
                                        <p:cTn id="2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A87FD-FD73-11A0-DF0C-BACC3CB80F84}"/>
              </a:ext>
            </a:extLst>
          </p:cNvPr>
          <p:cNvSpPr txBox="1">
            <a:spLocks/>
          </p:cNvSpPr>
          <p:nvPr/>
        </p:nvSpPr>
        <p:spPr>
          <a:xfrm>
            <a:off x="1832471" y="296840"/>
            <a:ext cx="8262476" cy="615553"/>
          </a:xfrm>
          <a:prstGeom prst="rect">
            <a:avLst/>
          </a:prstGeom>
        </p:spPr>
        <p:txBody>
          <a:bodyPr wrap="square" lIns="0" tIns="0" rIns="0" bIns="0">
            <a:spAutoFit/>
          </a:bodyPr>
          <a:lstStyle>
            <a:lvl1pPr>
              <a:defRPr sz="4400" b="0" i="0">
                <a:solidFill>
                  <a:schemeClr val="tx1"/>
                </a:solidFill>
                <a:latin typeface="Calibri"/>
                <a:ea typeface="+mj-ea"/>
                <a:cs typeface="Calibri"/>
              </a:defRPr>
            </a:lvl1pPr>
          </a:lstStyle>
          <a:p>
            <a:pPr algn="ctr"/>
            <a:r>
              <a:rPr lang="en-US" sz="4000" b="1" i="1" u="sng" dirty="0">
                <a:solidFill>
                  <a:schemeClr val="bg1"/>
                </a:solidFill>
              </a:rPr>
              <a:t>DECISION TREE</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1" y="1146110"/>
            <a:ext cx="9489017" cy="5391150"/>
          </a:xfrm>
          <a:prstGeom prst="rect">
            <a:avLst/>
          </a:prstGeom>
          <a:ln/>
        </p:spPr>
        <p:style>
          <a:lnRef idx="2">
            <a:schemeClr val="accent1">
              <a:shade val="50000"/>
            </a:schemeClr>
          </a:lnRef>
          <a:fillRef idx="1">
            <a:schemeClr val="accent1"/>
          </a:fillRef>
          <a:effectRef idx="0">
            <a:schemeClr val="accent1"/>
          </a:effectRef>
          <a:fontRef idx="minor">
            <a:schemeClr val="lt1"/>
          </a:fontRef>
        </p:style>
      </p:pic>
    </p:spTree>
    <p:extLst>
      <p:ext uri="{BB962C8B-B14F-4D97-AF65-F5344CB8AC3E}">
        <p14:creationId xmlns:p14="http://schemas.microsoft.com/office/powerpoint/2010/main" val="225331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A87FD-FD73-11A0-DF0C-BACC3CB80F84}"/>
              </a:ext>
            </a:extLst>
          </p:cNvPr>
          <p:cNvSpPr txBox="1">
            <a:spLocks/>
          </p:cNvSpPr>
          <p:nvPr/>
        </p:nvSpPr>
        <p:spPr>
          <a:xfrm>
            <a:off x="1763487" y="382792"/>
            <a:ext cx="8262476" cy="615553"/>
          </a:xfrm>
          <a:prstGeom prst="rect">
            <a:avLst/>
          </a:prstGeom>
        </p:spPr>
        <p:txBody>
          <a:bodyPr wrap="square" lIns="0" tIns="0" rIns="0" bIns="0">
            <a:spAutoFit/>
          </a:bodyPr>
          <a:lstStyle>
            <a:lvl1pPr>
              <a:defRPr sz="4400" b="0" i="0">
                <a:solidFill>
                  <a:schemeClr val="tx1"/>
                </a:solidFill>
                <a:latin typeface="Calibri"/>
                <a:ea typeface="+mj-ea"/>
                <a:cs typeface="Calibri"/>
              </a:defRPr>
            </a:lvl1pPr>
          </a:lstStyle>
          <a:p>
            <a:pPr algn="ctr"/>
            <a:r>
              <a:rPr lang="en-US" sz="4000" b="1" i="1" u="sng" dirty="0">
                <a:solidFill>
                  <a:schemeClr val="bg1"/>
                </a:solidFill>
              </a:rPr>
              <a:t>NAÏVE BAYES CLASSIFIER</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33" y="1483567"/>
            <a:ext cx="5588000" cy="5183933"/>
          </a:xfrm>
          <a:prstGeom prst="rect">
            <a:avLst/>
          </a:prstGeom>
          <a:ln/>
        </p:spPr>
        <p:style>
          <a:lnRef idx="2">
            <a:schemeClr val="accent5">
              <a:shade val="50000"/>
            </a:schemeClr>
          </a:lnRef>
          <a:fillRef idx="1">
            <a:schemeClr val="accent5"/>
          </a:fillRef>
          <a:effectRef idx="0">
            <a:schemeClr val="accent5"/>
          </a:effectRef>
          <a:fontRef idx="minor">
            <a:schemeClr val="lt1"/>
          </a:fontRef>
        </p:style>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191" y="1483567"/>
            <a:ext cx="6285951" cy="5183933"/>
          </a:xfrm>
          <a:prstGeom prst="rect">
            <a:avLst/>
          </a:prstGeom>
          <a:ln/>
        </p:spPr>
        <p:style>
          <a:lnRef idx="2">
            <a:schemeClr val="accent5">
              <a:shade val="50000"/>
            </a:schemeClr>
          </a:lnRef>
          <a:fillRef idx="1">
            <a:schemeClr val="accent5"/>
          </a:fillRef>
          <a:effectRef idx="0">
            <a:schemeClr val="accent5"/>
          </a:effectRef>
          <a:fontRef idx="minor">
            <a:schemeClr val="lt1"/>
          </a:fontRef>
        </p:style>
      </p:pic>
    </p:spTree>
    <p:extLst>
      <p:ext uri="{BB962C8B-B14F-4D97-AF65-F5344CB8AC3E}">
        <p14:creationId xmlns:p14="http://schemas.microsoft.com/office/powerpoint/2010/main" val="225331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par>
                                <p:cTn id="17" presetID="3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90"/>
                                          </p:val>
                                        </p:tav>
                                        <p:tav tm="100000">
                                          <p:val>
                                            <p:fltVal val="0"/>
                                          </p:val>
                                        </p:tav>
                                      </p:tavLst>
                                    </p:anim>
                                    <p:animEffect transition="in" filter="fade">
                                      <p:cBhvr>
                                        <p:cTn id="2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A87FD-FD73-11A0-DF0C-BACC3CB80F84}"/>
              </a:ext>
            </a:extLst>
          </p:cNvPr>
          <p:cNvSpPr txBox="1">
            <a:spLocks/>
          </p:cNvSpPr>
          <p:nvPr/>
        </p:nvSpPr>
        <p:spPr>
          <a:xfrm>
            <a:off x="1716833" y="481506"/>
            <a:ext cx="8262476" cy="615553"/>
          </a:xfrm>
          <a:prstGeom prst="rect">
            <a:avLst/>
          </a:prstGeom>
        </p:spPr>
        <p:txBody>
          <a:bodyPr wrap="square" lIns="0" tIns="0" rIns="0" bIns="0">
            <a:spAutoFit/>
          </a:bodyPr>
          <a:lstStyle>
            <a:lvl1pPr>
              <a:defRPr sz="4400" b="0" i="0">
                <a:solidFill>
                  <a:schemeClr val="tx1"/>
                </a:solidFill>
                <a:latin typeface="Calibri"/>
                <a:ea typeface="+mj-ea"/>
                <a:cs typeface="Calibri"/>
              </a:defRPr>
            </a:lvl1pPr>
          </a:lstStyle>
          <a:p>
            <a:pPr algn="ctr"/>
            <a:r>
              <a:rPr lang="en-US" sz="4000" b="1" i="1" u="sng" dirty="0">
                <a:solidFill>
                  <a:schemeClr val="bg1"/>
                </a:solidFill>
              </a:rPr>
              <a:t>ADABOOST</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887" y="1464906"/>
            <a:ext cx="5892800" cy="5271796"/>
          </a:xfrm>
          <a:prstGeom prst="rect">
            <a:avLst/>
          </a:prstGeom>
          <a:ln/>
        </p:spPr>
        <p:style>
          <a:lnRef idx="2">
            <a:schemeClr val="accent4">
              <a:shade val="50000"/>
            </a:schemeClr>
          </a:lnRef>
          <a:fillRef idx="1">
            <a:schemeClr val="accent4"/>
          </a:fillRef>
          <a:effectRef idx="0">
            <a:schemeClr val="accent4"/>
          </a:effectRef>
          <a:fontRef idx="minor">
            <a:schemeClr val="lt1"/>
          </a:fontRef>
        </p:style>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447" y="1464906"/>
            <a:ext cx="5997263" cy="5271795"/>
          </a:xfrm>
          <a:prstGeom prst="rect">
            <a:avLst/>
          </a:prstGeom>
          <a:ln/>
        </p:spPr>
        <p:style>
          <a:lnRef idx="2">
            <a:schemeClr val="accent4">
              <a:shade val="50000"/>
            </a:schemeClr>
          </a:lnRef>
          <a:fillRef idx="1">
            <a:schemeClr val="accent4"/>
          </a:fillRef>
          <a:effectRef idx="0">
            <a:schemeClr val="accent4"/>
          </a:effectRef>
          <a:fontRef idx="minor">
            <a:schemeClr val="lt1"/>
          </a:fontRef>
        </p:style>
      </p:pic>
    </p:spTree>
    <p:extLst>
      <p:ext uri="{BB962C8B-B14F-4D97-AF65-F5344CB8AC3E}">
        <p14:creationId xmlns:p14="http://schemas.microsoft.com/office/powerpoint/2010/main" val="225331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par>
                                <p:cTn id="17" presetID="3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90"/>
                                          </p:val>
                                        </p:tav>
                                        <p:tav tm="100000">
                                          <p:val>
                                            <p:fltVal val="0"/>
                                          </p:val>
                                        </p:tav>
                                      </p:tavLst>
                                    </p:anim>
                                    <p:animEffect transition="in" filter="fade">
                                      <p:cBhvr>
                                        <p:cTn id="2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A87FD-FD73-11A0-DF0C-BACC3CB80F84}"/>
              </a:ext>
            </a:extLst>
          </p:cNvPr>
          <p:cNvSpPr txBox="1">
            <a:spLocks/>
          </p:cNvSpPr>
          <p:nvPr/>
        </p:nvSpPr>
        <p:spPr>
          <a:xfrm>
            <a:off x="203201" y="267451"/>
            <a:ext cx="11634580" cy="369332"/>
          </a:xfrm>
          <a:prstGeom prst="rect">
            <a:avLst/>
          </a:prstGeom>
        </p:spPr>
        <p:txBody>
          <a:bodyPr wrap="square" lIns="0" tIns="0" rIns="0" bIns="0">
            <a:spAutoFit/>
          </a:bodyPr>
          <a:lstStyle>
            <a:lvl1pPr>
              <a:defRPr sz="4400" b="0" i="0">
                <a:solidFill>
                  <a:schemeClr val="tx1"/>
                </a:solidFill>
                <a:latin typeface="Calibri"/>
                <a:ea typeface="+mj-ea"/>
                <a:cs typeface="Calibri"/>
              </a:defRPr>
            </a:lvl1pPr>
          </a:lstStyle>
          <a:p>
            <a:pPr algn="ctr"/>
            <a:r>
              <a:rPr lang="en-US" sz="2400" dirty="0">
                <a:solidFill>
                  <a:schemeClr val="bg1"/>
                </a:solidFill>
              </a:rPr>
              <a:t>AFTER BALANCING THE DATA WITH OVER SAMPLING METHOD </a:t>
            </a:r>
          </a:p>
        </p:txBody>
      </p:sp>
      <p:graphicFrame>
        <p:nvGraphicFramePr>
          <p:cNvPr id="3" name="Table 4">
            <a:extLst>
              <a:ext uri="{FF2B5EF4-FFF2-40B4-BE49-F238E27FC236}">
                <a16:creationId xmlns:a16="http://schemas.microsoft.com/office/drawing/2014/main" id="{A0C7D327-3AF2-59C4-3CEF-955282909C5F}"/>
              </a:ext>
            </a:extLst>
          </p:cNvPr>
          <p:cNvGraphicFramePr>
            <a:graphicFrameLocks noGrp="1"/>
          </p:cNvGraphicFramePr>
          <p:nvPr>
            <p:extLst>
              <p:ext uri="{D42A27DB-BD31-4B8C-83A1-F6EECF244321}">
                <p14:modId xmlns:p14="http://schemas.microsoft.com/office/powerpoint/2010/main" val="2484657900"/>
              </p:ext>
            </p:extLst>
          </p:nvPr>
        </p:nvGraphicFramePr>
        <p:xfrm>
          <a:off x="185998" y="1053250"/>
          <a:ext cx="11820005" cy="5609579"/>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636745">
                  <a:extLst>
                    <a:ext uri="{9D8B030D-6E8A-4147-A177-3AD203B41FA5}">
                      <a16:colId xmlns:a16="http://schemas.microsoft.com/office/drawing/2014/main" val="2910600972"/>
                    </a:ext>
                  </a:extLst>
                </a:gridCol>
                <a:gridCol w="1393644">
                  <a:extLst>
                    <a:ext uri="{9D8B030D-6E8A-4147-A177-3AD203B41FA5}">
                      <a16:colId xmlns:a16="http://schemas.microsoft.com/office/drawing/2014/main" val="2616475423"/>
                    </a:ext>
                  </a:extLst>
                </a:gridCol>
                <a:gridCol w="1349490">
                  <a:extLst>
                    <a:ext uri="{9D8B030D-6E8A-4147-A177-3AD203B41FA5}">
                      <a16:colId xmlns:a16="http://schemas.microsoft.com/office/drawing/2014/main" val="3147497063"/>
                    </a:ext>
                  </a:extLst>
                </a:gridCol>
                <a:gridCol w="1034837">
                  <a:extLst>
                    <a:ext uri="{9D8B030D-6E8A-4147-A177-3AD203B41FA5}">
                      <a16:colId xmlns:a16="http://schemas.microsoft.com/office/drawing/2014/main" val="1532828101"/>
                    </a:ext>
                  </a:extLst>
                </a:gridCol>
                <a:gridCol w="827870">
                  <a:extLst>
                    <a:ext uri="{9D8B030D-6E8A-4147-A177-3AD203B41FA5}">
                      <a16:colId xmlns:a16="http://schemas.microsoft.com/office/drawing/2014/main" val="20004"/>
                    </a:ext>
                  </a:extLst>
                </a:gridCol>
                <a:gridCol w="1034837">
                  <a:extLst>
                    <a:ext uri="{9D8B030D-6E8A-4147-A177-3AD203B41FA5}">
                      <a16:colId xmlns:a16="http://schemas.microsoft.com/office/drawing/2014/main" val="4092170262"/>
                    </a:ext>
                  </a:extLst>
                </a:gridCol>
                <a:gridCol w="931353">
                  <a:extLst>
                    <a:ext uri="{9D8B030D-6E8A-4147-A177-3AD203B41FA5}">
                      <a16:colId xmlns:a16="http://schemas.microsoft.com/office/drawing/2014/main" val="20006"/>
                    </a:ext>
                  </a:extLst>
                </a:gridCol>
                <a:gridCol w="4611229">
                  <a:extLst>
                    <a:ext uri="{9D8B030D-6E8A-4147-A177-3AD203B41FA5}">
                      <a16:colId xmlns:a16="http://schemas.microsoft.com/office/drawing/2014/main" val="20007"/>
                    </a:ext>
                  </a:extLst>
                </a:gridCol>
              </a:tblGrid>
              <a:tr h="614560">
                <a:tc>
                  <a:txBody>
                    <a:bodyPr/>
                    <a:lstStyle/>
                    <a:p>
                      <a:r>
                        <a:rPr lang="en-US" sz="1200" dirty="0" err="1">
                          <a:latin typeface="Times New Roman" panose="02020603050405020304" pitchFamily="18" charset="0"/>
                          <a:cs typeface="Times New Roman" panose="02020603050405020304" pitchFamily="18" charset="0"/>
                        </a:rPr>
                        <a:t>S.no</a:t>
                      </a:r>
                      <a:endParaRPr lang="en-US" sz="1200" dirty="0">
                        <a:latin typeface="Times New Roman" panose="02020603050405020304" pitchFamily="18" charset="0"/>
                        <a:cs typeface="Times New Roman" panose="02020603050405020304" pitchFamily="18" charset="0"/>
                      </a:endParaRPr>
                    </a:p>
                  </a:txBody>
                  <a:tcPr marL="121920" marR="121920"/>
                </a:tc>
                <a:tc>
                  <a:txBody>
                    <a:bodyPr/>
                    <a:lstStyle/>
                    <a:p>
                      <a:r>
                        <a:rPr lang="en-US" sz="1200" dirty="0">
                          <a:latin typeface="Times New Roman" panose="02020603050405020304" pitchFamily="18" charset="0"/>
                          <a:cs typeface="Times New Roman" panose="02020603050405020304" pitchFamily="18" charset="0"/>
                        </a:rPr>
                        <a:t>ML Technique</a:t>
                      </a:r>
                    </a:p>
                  </a:txBody>
                  <a:tcPr marL="121920" marR="121920"/>
                </a:tc>
                <a:tc>
                  <a:txBody>
                    <a:bodyPr/>
                    <a:lstStyle/>
                    <a:p>
                      <a:r>
                        <a:rPr lang="en-US" sz="1200" dirty="0">
                          <a:latin typeface="Times New Roman" panose="02020603050405020304" pitchFamily="18" charset="0"/>
                          <a:cs typeface="Times New Roman" panose="02020603050405020304" pitchFamily="18" charset="0"/>
                        </a:rPr>
                        <a:t>Accuracy</a:t>
                      </a:r>
                    </a:p>
                  </a:txBody>
                  <a:tcPr marL="121920" marR="121920"/>
                </a:tc>
                <a:tc>
                  <a:txBody>
                    <a:bodyPr/>
                    <a:lstStyle/>
                    <a:p>
                      <a:r>
                        <a:rPr lang="en-US" sz="1200" dirty="0">
                          <a:latin typeface="Times New Roman" panose="02020603050405020304" pitchFamily="18" charset="0"/>
                          <a:cs typeface="Times New Roman" panose="02020603050405020304" pitchFamily="18" charset="0"/>
                        </a:rPr>
                        <a:t>Precision</a:t>
                      </a:r>
                    </a:p>
                  </a:txBody>
                  <a:tcPr marL="121920" marR="121920"/>
                </a:tc>
                <a:tc>
                  <a:txBody>
                    <a:bodyPr/>
                    <a:lstStyle/>
                    <a:p>
                      <a:r>
                        <a:rPr lang="en-US" sz="1200" dirty="0">
                          <a:latin typeface="Times New Roman" panose="02020603050405020304" pitchFamily="18" charset="0"/>
                          <a:cs typeface="Times New Roman" panose="02020603050405020304" pitchFamily="18" charset="0"/>
                        </a:rPr>
                        <a:t>Recall</a:t>
                      </a:r>
                    </a:p>
                  </a:txBody>
                  <a:tcPr marL="121920" marR="121920"/>
                </a:tc>
                <a:tc>
                  <a:txBody>
                    <a:bodyPr/>
                    <a:lstStyle/>
                    <a:p>
                      <a:r>
                        <a:rPr lang="en-US" sz="1200" dirty="0">
                          <a:latin typeface="Times New Roman" panose="02020603050405020304" pitchFamily="18" charset="0"/>
                          <a:cs typeface="Times New Roman" panose="02020603050405020304" pitchFamily="18" charset="0"/>
                        </a:rPr>
                        <a:t>F1</a:t>
                      </a:r>
                    </a:p>
                  </a:txBody>
                  <a:tcPr marL="121920" marR="121920"/>
                </a:tc>
                <a:tc>
                  <a:txBody>
                    <a:bodyPr/>
                    <a:lstStyle/>
                    <a:p>
                      <a:r>
                        <a:rPr lang="en-US" sz="1200" dirty="0">
                          <a:latin typeface="Times New Roman" panose="02020603050405020304" pitchFamily="18" charset="0"/>
                          <a:cs typeface="Times New Roman" panose="02020603050405020304" pitchFamily="18" charset="0"/>
                        </a:rPr>
                        <a:t>AUC</a:t>
                      </a:r>
                    </a:p>
                  </a:txBody>
                  <a:tcPr marL="121920" marR="121920"/>
                </a:tc>
                <a:tc>
                  <a:txBody>
                    <a:bodyPr/>
                    <a:lstStyle/>
                    <a:p>
                      <a:r>
                        <a:rPr lang="en-US" sz="1200" dirty="0">
                          <a:latin typeface="Times New Roman" panose="02020603050405020304" pitchFamily="18" charset="0"/>
                          <a:cs typeface="Times New Roman" panose="02020603050405020304" pitchFamily="18" charset="0"/>
                        </a:rPr>
                        <a:t>Parameter Tuning</a:t>
                      </a:r>
                    </a:p>
                  </a:txBody>
                  <a:tcPr marL="121920" marR="121920"/>
                </a:tc>
                <a:extLst>
                  <a:ext uri="{0D108BD9-81ED-4DB2-BD59-A6C34878D82A}">
                    <a16:rowId xmlns:a16="http://schemas.microsoft.com/office/drawing/2014/main" val="1554063049"/>
                  </a:ext>
                </a:extLst>
              </a:tr>
              <a:tr h="752641">
                <a:tc>
                  <a:txBody>
                    <a:bodyPr/>
                    <a:lstStyle/>
                    <a:p>
                      <a:r>
                        <a:rPr lang="en-US" sz="1200" dirty="0">
                          <a:latin typeface="Times New Roman" panose="02020603050405020304" pitchFamily="18" charset="0"/>
                          <a:cs typeface="Times New Roman" panose="02020603050405020304" pitchFamily="18" charset="0"/>
                        </a:rPr>
                        <a:t>1</a:t>
                      </a:r>
                    </a:p>
                  </a:txBody>
                  <a:tcPr marL="121920" marR="121920"/>
                </a:tc>
                <a:tc>
                  <a:txBody>
                    <a:bodyPr/>
                    <a:lstStyle/>
                    <a:p>
                      <a:r>
                        <a:rPr lang="en-US" sz="1200" dirty="0">
                          <a:latin typeface="Times New Roman" panose="02020603050405020304" pitchFamily="18" charset="0"/>
                          <a:cs typeface="Times New Roman" panose="02020603050405020304" pitchFamily="18" charset="0"/>
                        </a:rPr>
                        <a:t>Logistic Regression</a:t>
                      </a:r>
                    </a:p>
                  </a:txBody>
                  <a:tcPr marL="121920" marR="121920"/>
                </a:tc>
                <a:tc>
                  <a:txBody>
                    <a:bodyPr/>
                    <a:lstStyle/>
                    <a:p>
                      <a:r>
                        <a:rPr lang="en-US" sz="1200" dirty="0">
                          <a:latin typeface="Times New Roman" panose="02020603050405020304" pitchFamily="18" charset="0"/>
                          <a:cs typeface="Times New Roman" panose="02020603050405020304" pitchFamily="18" charset="0"/>
                        </a:rPr>
                        <a:t>0.6327356853672643</a:t>
                      </a:r>
                    </a:p>
                  </a:txBody>
                  <a:tcPr marL="121920" marR="121920"/>
                </a:tc>
                <a:tc>
                  <a:txBody>
                    <a:bodyPr/>
                    <a:lstStyle/>
                    <a:p>
                      <a:r>
                        <a:rPr lang="en-US" sz="1200" dirty="0">
                          <a:latin typeface="Times New Roman" panose="02020603050405020304" pitchFamily="18" charset="0"/>
                          <a:cs typeface="Times New Roman" panose="02020603050405020304" pitchFamily="18" charset="0"/>
                        </a:rPr>
                        <a:t>0.6115019213644727</a:t>
                      </a:r>
                    </a:p>
                  </a:txBody>
                  <a:tcPr marL="121920" marR="121920"/>
                </a:tc>
                <a:tc>
                  <a:txBody>
                    <a:bodyPr/>
                    <a:lstStyle/>
                    <a:p>
                      <a:r>
                        <a:rPr lang="en-US" sz="1200" dirty="0">
                          <a:latin typeface="Times New Roman" panose="02020603050405020304" pitchFamily="18" charset="0"/>
                          <a:cs typeface="Times New Roman" panose="02020603050405020304" pitchFamily="18" charset="0"/>
                        </a:rPr>
                        <a:t>0.6327356853672643</a:t>
                      </a:r>
                    </a:p>
                  </a:txBody>
                  <a:tcPr marL="121920" marR="121920"/>
                </a:tc>
                <a:tc>
                  <a:txBody>
                    <a:bodyPr/>
                    <a:lstStyle/>
                    <a:p>
                      <a:r>
                        <a:rPr lang="en-US" sz="1200" dirty="0">
                          <a:latin typeface="Times New Roman" panose="02020603050405020304" pitchFamily="18" charset="0"/>
                          <a:cs typeface="Times New Roman" panose="02020603050405020304" pitchFamily="18" charset="0"/>
                        </a:rPr>
                        <a:t>0.6105035204491968</a:t>
                      </a:r>
                    </a:p>
                  </a:txBody>
                  <a:tcPr marL="121920" marR="121920"/>
                </a:tc>
                <a:tc>
                  <a:txBody>
                    <a:bodyPr/>
                    <a:lstStyle/>
                    <a:p>
                      <a:r>
                        <a:rPr lang="en-US" sz="1200" dirty="0">
                          <a:latin typeface="Times New Roman" panose="02020603050405020304" pitchFamily="18" charset="0"/>
                          <a:cs typeface="Times New Roman" panose="02020603050405020304" pitchFamily="18" charset="0"/>
                        </a:rPr>
                        <a:t>0.6891235894235126</a:t>
                      </a:r>
                    </a:p>
                  </a:txBody>
                  <a:tcPr marL="121920" marR="121920"/>
                </a:tc>
                <a:tc>
                  <a:txBody>
                    <a:bodyPr/>
                    <a:lstStyle/>
                    <a:p>
                      <a:r>
                        <a:rPr lang="en-US" sz="1200" dirty="0">
                          <a:latin typeface="Times New Roman" panose="02020603050405020304" pitchFamily="18" charset="0"/>
                          <a:cs typeface="Times New Roman" panose="02020603050405020304" pitchFamily="18" charset="0"/>
                        </a:rPr>
                        <a:t>Best score: 0.6361555058758208 </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Best Parameters: {'C': 0.1, 'penalty': 'l2'} </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txBody>
                  <a:tcPr marL="121920" marR="121920"/>
                </a:tc>
                <a:extLst>
                  <a:ext uri="{0D108BD9-81ED-4DB2-BD59-A6C34878D82A}">
                    <a16:rowId xmlns:a16="http://schemas.microsoft.com/office/drawing/2014/main" val="420761909"/>
                  </a:ext>
                </a:extLst>
              </a:tr>
              <a:tr h="752641">
                <a:tc>
                  <a:txBody>
                    <a:bodyPr/>
                    <a:lstStyle/>
                    <a:p>
                      <a:r>
                        <a:rPr lang="en-US" sz="1200" dirty="0">
                          <a:latin typeface="Times New Roman" panose="02020603050405020304" pitchFamily="18" charset="0"/>
                          <a:cs typeface="Times New Roman" panose="02020603050405020304" pitchFamily="18" charset="0"/>
                        </a:rPr>
                        <a:t>2</a:t>
                      </a:r>
                    </a:p>
                  </a:txBody>
                  <a:tcPr marL="121920" marR="121920"/>
                </a:tc>
                <a:tc>
                  <a:txBody>
                    <a:bodyPr/>
                    <a:lstStyle/>
                    <a:p>
                      <a:r>
                        <a:rPr lang="en-US" sz="1200" dirty="0">
                          <a:latin typeface="Times New Roman" panose="02020603050405020304" pitchFamily="18" charset="0"/>
                          <a:cs typeface="Times New Roman" panose="02020603050405020304" pitchFamily="18" charset="0"/>
                        </a:rPr>
                        <a:t>Random Forest</a:t>
                      </a:r>
                    </a:p>
                  </a:txBody>
                  <a:tcPr marL="121920" marR="121920"/>
                </a:tc>
                <a:tc>
                  <a:txBody>
                    <a:bodyPr/>
                    <a:lstStyle/>
                    <a:p>
                      <a:r>
                        <a:rPr lang="en-US" sz="1200" dirty="0">
                          <a:latin typeface="Times New Roman" panose="02020603050405020304" pitchFamily="18" charset="0"/>
                          <a:cs typeface="Times New Roman" panose="02020603050405020304" pitchFamily="18" charset="0"/>
                        </a:rPr>
                        <a:t>0.9291497975708503</a:t>
                      </a:r>
                    </a:p>
                  </a:txBody>
                  <a:tcPr marL="121920" marR="121920"/>
                </a:tc>
                <a:tc>
                  <a:txBody>
                    <a:bodyPr/>
                    <a:lstStyle/>
                    <a:p>
                      <a:r>
                        <a:rPr lang="en-US" sz="1200" dirty="0">
                          <a:latin typeface="Times New Roman" panose="02020603050405020304" pitchFamily="18" charset="0"/>
                          <a:cs typeface="Times New Roman" panose="02020603050405020304" pitchFamily="18" charset="0"/>
                        </a:rPr>
                        <a:t>0.9288122033817434</a:t>
                      </a:r>
                    </a:p>
                  </a:txBody>
                  <a:tcPr marL="121920" marR="121920"/>
                </a:tc>
                <a:tc>
                  <a:txBody>
                    <a:bodyPr/>
                    <a:lstStyle/>
                    <a:p>
                      <a:r>
                        <a:rPr lang="en-US" sz="1200" dirty="0">
                          <a:latin typeface="Times New Roman" panose="02020603050405020304" pitchFamily="18" charset="0"/>
                          <a:cs typeface="Times New Roman" panose="02020603050405020304" pitchFamily="18" charset="0"/>
                        </a:rPr>
                        <a:t>0.9291497975708503</a:t>
                      </a:r>
                    </a:p>
                  </a:txBody>
                  <a:tcPr marL="121920" marR="121920"/>
                </a:tc>
                <a:tc>
                  <a:txBody>
                    <a:bodyPr/>
                    <a:lstStyle/>
                    <a:p>
                      <a:r>
                        <a:rPr lang="en-US" sz="1200" dirty="0">
                          <a:latin typeface="Times New Roman" panose="02020603050405020304" pitchFamily="18" charset="0"/>
                          <a:cs typeface="Times New Roman" panose="02020603050405020304" pitchFamily="18" charset="0"/>
                        </a:rPr>
                        <a:t>0.9288274443943897</a:t>
                      </a:r>
                    </a:p>
                  </a:txBody>
                  <a:tcPr marL="121920" marR="121920"/>
                </a:tc>
                <a:tc>
                  <a:txBody>
                    <a:bodyPr/>
                    <a:lstStyle/>
                    <a:p>
                      <a:r>
                        <a:rPr lang="en-US" sz="1200" dirty="0">
                          <a:latin typeface="Times New Roman" panose="02020603050405020304" pitchFamily="18" charset="0"/>
                          <a:cs typeface="Times New Roman" panose="02020603050405020304" pitchFamily="18" charset="0"/>
                        </a:rPr>
                        <a:t>0.9851353504886262</a:t>
                      </a:r>
                    </a:p>
                  </a:txBody>
                  <a:tcPr marL="121920" marR="121920"/>
                </a:tc>
                <a:tc>
                  <a:txBody>
                    <a:bodyPr/>
                    <a:lstStyle/>
                    <a:p>
                      <a:r>
                        <a:rPr lang="en-US" sz="1200" dirty="0">
                          <a:latin typeface="Times New Roman" panose="02020603050405020304" pitchFamily="18" charset="0"/>
                          <a:cs typeface="Times New Roman" panose="02020603050405020304" pitchFamily="18" charset="0"/>
                        </a:rPr>
                        <a:t>0.9205649648206432</a:t>
                      </a:r>
                    </a:p>
                    <a:p>
                      <a:r>
                        <a:rPr lang="en-US" sz="1200" dirty="0">
                          <a:latin typeface="Times New Roman" panose="02020603050405020304" pitchFamily="18" charset="0"/>
                          <a:cs typeface="Times New Roman" panose="02020603050405020304" pitchFamily="18" charset="0"/>
                        </a:rPr>
                        <a:t>Best parameters: {'</a:t>
                      </a:r>
                      <a:r>
                        <a:rPr lang="en-US" sz="1200" dirty="0" err="1">
                          <a:latin typeface="Times New Roman" panose="02020603050405020304" pitchFamily="18" charset="0"/>
                          <a:cs typeface="Times New Roman" panose="02020603050405020304" pitchFamily="18" charset="0"/>
                        </a:rPr>
                        <a:t>max_depth</a:t>
                      </a:r>
                      <a:r>
                        <a:rPr lang="en-US" sz="1200" dirty="0">
                          <a:latin typeface="Times New Roman" panose="02020603050405020304" pitchFamily="18" charset="0"/>
                          <a:cs typeface="Times New Roman" panose="02020603050405020304" pitchFamily="18" charset="0"/>
                        </a:rPr>
                        <a:t>': None, '</a:t>
                      </a:r>
                      <a:r>
                        <a:rPr lang="en-US" sz="1200" dirty="0" err="1">
                          <a:latin typeface="Times New Roman" panose="02020603050405020304" pitchFamily="18" charset="0"/>
                          <a:cs typeface="Times New Roman" panose="02020603050405020304" pitchFamily="18" charset="0"/>
                        </a:rPr>
                        <a:t>n_estimators</a:t>
                      </a:r>
                      <a:r>
                        <a:rPr lang="en-US" sz="1200" dirty="0">
                          <a:latin typeface="Times New Roman" panose="02020603050405020304" pitchFamily="18" charset="0"/>
                          <a:cs typeface="Times New Roman" panose="02020603050405020304" pitchFamily="18" charset="0"/>
                        </a:rPr>
                        <a:t>': 150}</a:t>
                      </a:r>
                    </a:p>
                  </a:txBody>
                  <a:tcPr marL="121920" marR="121920"/>
                </a:tc>
                <a:extLst>
                  <a:ext uri="{0D108BD9-81ED-4DB2-BD59-A6C34878D82A}">
                    <a16:rowId xmlns:a16="http://schemas.microsoft.com/office/drawing/2014/main" val="3220231725"/>
                  </a:ext>
                </a:extLst>
              </a:tr>
              <a:tr h="801734">
                <a:tc>
                  <a:txBody>
                    <a:bodyPr/>
                    <a:lstStyle/>
                    <a:p>
                      <a:r>
                        <a:rPr lang="en-US" sz="1200" dirty="0">
                          <a:latin typeface="Times New Roman" panose="02020603050405020304" pitchFamily="18" charset="0"/>
                          <a:cs typeface="Times New Roman" panose="02020603050405020304" pitchFamily="18" charset="0"/>
                        </a:rPr>
                        <a:t>3</a:t>
                      </a:r>
                    </a:p>
                  </a:txBody>
                  <a:tcPr marL="121920" marR="121920"/>
                </a:tc>
                <a:tc>
                  <a:txBody>
                    <a:bodyPr/>
                    <a:lstStyle/>
                    <a:p>
                      <a:r>
                        <a:rPr lang="en-US" sz="1200" dirty="0">
                          <a:latin typeface="Times New Roman" panose="02020603050405020304" pitchFamily="18" charset="0"/>
                          <a:cs typeface="Times New Roman" panose="02020603050405020304" pitchFamily="18" charset="0"/>
                        </a:rPr>
                        <a:t>Support Vector Machine </a:t>
                      </a:r>
                    </a:p>
                  </a:txBody>
                  <a:tcPr marL="121920" marR="121920"/>
                </a:tc>
                <a:tc>
                  <a:txBody>
                    <a:bodyPr/>
                    <a:lstStyle/>
                    <a:p>
                      <a:r>
                        <a:rPr lang="en-US" sz="1200" dirty="0">
                          <a:latin typeface="Times New Roman" panose="02020603050405020304" pitchFamily="18" charset="0"/>
                          <a:cs typeface="Times New Roman" panose="02020603050405020304" pitchFamily="18" charset="0"/>
                        </a:rPr>
                        <a:t>0.7889917100443417</a:t>
                      </a:r>
                    </a:p>
                  </a:txBody>
                  <a:tcPr marL="121920" marR="121920"/>
                </a:tc>
                <a:tc>
                  <a:txBody>
                    <a:bodyPr/>
                    <a:lstStyle/>
                    <a:p>
                      <a:r>
                        <a:rPr lang="en-US" sz="1200" dirty="0">
                          <a:latin typeface="Times New Roman" panose="02020603050405020304" pitchFamily="18" charset="0"/>
                          <a:cs typeface="Times New Roman" panose="02020603050405020304" pitchFamily="18" charset="0"/>
                        </a:rPr>
                        <a:t>0.7916971862506538</a:t>
                      </a:r>
                    </a:p>
                  </a:txBody>
                  <a:tcPr marL="121920" marR="121920"/>
                </a:tc>
                <a:tc>
                  <a:txBody>
                    <a:bodyPr/>
                    <a:lstStyle/>
                    <a:p>
                      <a:r>
                        <a:rPr lang="en-US" sz="1200" dirty="0">
                          <a:latin typeface="Times New Roman" panose="02020603050405020304" pitchFamily="18" charset="0"/>
                          <a:cs typeface="Times New Roman" panose="02020603050405020304" pitchFamily="18" charset="0"/>
                        </a:rPr>
                        <a:t>0.7889917100443417</a:t>
                      </a:r>
                    </a:p>
                  </a:txBody>
                  <a:tcPr marL="121920" marR="121920"/>
                </a:tc>
                <a:tc>
                  <a:txBody>
                    <a:bodyPr/>
                    <a:lstStyle/>
                    <a:p>
                      <a:r>
                        <a:rPr lang="en-US" sz="1200" dirty="0">
                          <a:latin typeface="Times New Roman" panose="02020603050405020304" pitchFamily="18" charset="0"/>
                          <a:cs typeface="Times New Roman" panose="02020603050405020304" pitchFamily="18" charset="0"/>
                        </a:rPr>
                        <a:t>0.7785624341692381</a:t>
                      </a:r>
                    </a:p>
                  </a:txBody>
                  <a:tcPr marL="121920" marR="121920"/>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0.94724262</a:t>
                      </a:r>
                    </a:p>
                    <a:p>
                      <a:endParaRPr lang="en-US" sz="1200" dirty="0">
                        <a:latin typeface="Times New Roman" panose="02020603050405020304" pitchFamily="18" charset="0"/>
                        <a:cs typeface="Times New Roman" panose="02020603050405020304" pitchFamily="18" charset="0"/>
                      </a:endParaRPr>
                    </a:p>
                  </a:txBody>
                  <a:tcPr marL="121920" marR="121920"/>
                </a:tc>
                <a:tc>
                  <a:txBody>
                    <a:bodyPr/>
                    <a:lstStyle/>
                    <a:p>
                      <a:r>
                        <a:rPr lang="en-US" sz="1200" dirty="0">
                          <a:latin typeface="Times New Roman" panose="02020603050405020304" pitchFamily="18" charset="0"/>
                          <a:cs typeface="Times New Roman" panose="02020603050405020304" pitchFamily="18" charset="0"/>
                        </a:rPr>
                        <a:t>Best Score: 0.47031576273</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Best Parameters: {'C</a:t>
                      </a:r>
                      <a:r>
                        <a:rPr lang="en-US" sz="1200">
                          <a:latin typeface="Times New Roman" panose="02020603050405020304" pitchFamily="18" charset="0"/>
                          <a:cs typeface="Times New Roman" panose="02020603050405020304" pitchFamily="18" charset="0"/>
                        </a:rPr>
                        <a:t>': 0.1, </a:t>
                      </a:r>
                      <a:r>
                        <a:rPr lang="en-US" sz="1200" dirty="0">
                          <a:latin typeface="Times New Roman" panose="02020603050405020304" pitchFamily="18" charset="0"/>
                          <a:cs typeface="Times New Roman" panose="02020603050405020304" pitchFamily="18" charset="0"/>
                        </a:rPr>
                        <a:t>'kernel': '</a:t>
                      </a:r>
                      <a:r>
                        <a:rPr lang="en-US" sz="1200" dirty="0" err="1">
                          <a:latin typeface="Times New Roman" panose="02020603050405020304" pitchFamily="18" charset="0"/>
                          <a:cs typeface="Times New Roman" panose="02020603050405020304" pitchFamily="18" charset="0"/>
                        </a:rPr>
                        <a:t>rbf</a:t>
                      </a:r>
                      <a:r>
                        <a:rPr lang="en-US" sz="1200" dirty="0">
                          <a:latin typeface="Times New Roman" panose="02020603050405020304" pitchFamily="18" charset="0"/>
                          <a:cs typeface="Times New Roman" panose="02020603050405020304" pitchFamily="18" charset="0"/>
                        </a:rPr>
                        <a:t>'} </a:t>
                      </a:r>
                    </a:p>
                  </a:txBody>
                  <a:tcPr marL="121920" marR="121920"/>
                </a:tc>
                <a:extLst>
                  <a:ext uri="{0D108BD9-81ED-4DB2-BD59-A6C34878D82A}">
                    <a16:rowId xmlns:a16="http://schemas.microsoft.com/office/drawing/2014/main" val="2164055761"/>
                  </a:ext>
                </a:extLst>
              </a:tr>
              <a:tr h="967681">
                <a:tc>
                  <a:txBody>
                    <a:bodyPr/>
                    <a:lstStyle/>
                    <a:p>
                      <a:r>
                        <a:rPr lang="en-US" sz="1200" dirty="0">
                          <a:latin typeface="Times New Roman" panose="02020603050405020304" pitchFamily="18" charset="0"/>
                          <a:cs typeface="Times New Roman" panose="02020603050405020304" pitchFamily="18" charset="0"/>
                        </a:rPr>
                        <a:t>4</a:t>
                      </a:r>
                    </a:p>
                  </a:txBody>
                  <a:tcPr marL="121920" marR="121920"/>
                </a:tc>
                <a:tc>
                  <a:txBody>
                    <a:bodyPr/>
                    <a:lstStyle/>
                    <a:p>
                      <a:r>
                        <a:rPr lang="en-US" sz="1200" dirty="0">
                          <a:latin typeface="Times New Roman" panose="02020603050405020304" pitchFamily="18" charset="0"/>
                          <a:cs typeface="Times New Roman" panose="02020603050405020304" pitchFamily="18" charset="0"/>
                        </a:rPr>
                        <a:t>Decision Tree</a:t>
                      </a:r>
                    </a:p>
                  </a:txBody>
                  <a:tcPr marL="121920" marR="121920"/>
                </a:tc>
                <a:tc>
                  <a:txBody>
                    <a:bodyPr/>
                    <a:lstStyle/>
                    <a:p>
                      <a:r>
                        <a:rPr lang="en-US" sz="1200" dirty="0">
                          <a:latin typeface="Times New Roman" panose="02020603050405020304" pitchFamily="18" charset="0"/>
                          <a:cs typeface="Times New Roman" panose="02020603050405020304" pitchFamily="18" charset="0"/>
                        </a:rPr>
                        <a:t>0.8757470599575863</a:t>
                      </a:r>
                    </a:p>
                  </a:txBody>
                  <a:tcPr marL="121920" marR="121920"/>
                </a:tc>
                <a:tc>
                  <a:txBody>
                    <a:bodyPr/>
                    <a:lstStyle/>
                    <a:p>
                      <a:r>
                        <a:rPr lang="en-US" sz="1200" dirty="0">
                          <a:latin typeface="Times New Roman" panose="02020603050405020304" pitchFamily="18" charset="0"/>
                          <a:cs typeface="Times New Roman" panose="02020603050405020304" pitchFamily="18" charset="0"/>
                        </a:rPr>
                        <a:t>0.8757935428457352</a:t>
                      </a:r>
                    </a:p>
                  </a:txBody>
                  <a:tcPr marL="121920" marR="121920"/>
                </a:tc>
                <a:tc>
                  <a:txBody>
                    <a:bodyPr/>
                    <a:lstStyle/>
                    <a:p>
                      <a:r>
                        <a:rPr lang="en-US" sz="1200" dirty="0">
                          <a:latin typeface="Times New Roman" panose="02020603050405020304" pitchFamily="18" charset="0"/>
                          <a:cs typeface="Times New Roman" panose="02020603050405020304" pitchFamily="18" charset="0"/>
                        </a:rPr>
                        <a:t>0.8757470599575863</a:t>
                      </a:r>
                    </a:p>
                  </a:txBody>
                  <a:tcPr marL="121920" marR="121920"/>
                </a:tc>
                <a:tc>
                  <a:txBody>
                    <a:bodyPr/>
                    <a:lstStyle/>
                    <a:p>
                      <a:r>
                        <a:rPr lang="en-US" sz="1200" dirty="0">
                          <a:latin typeface="Times New Roman" panose="02020603050405020304" pitchFamily="18" charset="0"/>
                          <a:cs typeface="Times New Roman" panose="02020603050405020304" pitchFamily="18" charset="0"/>
                        </a:rPr>
                        <a:t>0.8753623111158045</a:t>
                      </a:r>
                    </a:p>
                  </a:txBody>
                  <a:tcPr marL="121920" marR="121920"/>
                </a:tc>
                <a:tc>
                  <a:txBody>
                    <a:bodyPr/>
                    <a:lstStyle/>
                    <a:p>
                      <a:r>
                        <a:rPr lang="en-US" sz="1200" dirty="0">
                          <a:latin typeface="Times New Roman" panose="02020603050405020304" pitchFamily="18" charset="0"/>
                          <a:cs typeface="Times New Roman" panose="02020603050405020304" pitchFamily="18" charset="0"/>
                        </a:rPr>
                        <a:t>0.91298</a:t>
                      </a:r>
                    </a:p>
                  </a:txBody>
                  <a:tcPr marL="121920" marR="121920"/>
                </a:tc>
                <a:tc>
                  <a:txBody>
                    <a:bodyPr/>
                    <a:lstStyle/>
                    <a:p>
                      <a:r>
                        <a:rPr lang="en-US" sz="1200" dirty="0">
                          <a:latin typeface="Times New Roman" panose="02020603050405020304" pitchFamily="18" charset="0"/>
                          <a:cs typeface="Times New Roman" panose="02020603050405020304" pitchFamily="18" charset="0"/>
                        </a:rPr>
                        <a:t>Best score: 0.8621213397752608 </a:t>
                      </a:r>
                    </a:p>
                    <a:p>
                      <a:r>
                        <a:rPr lang="en-US" sz="1200" dirty="0">
                          <a:latin typeface="Times New Roman" panose="02020603050405020304" pitchFamily="18" charset="0"/>
                          <a:cs typeface="Times New Roman" panose="02020603050405020304" pitchFamily="18" charset="0"/>
                        </a:rPr>
                        <a:t>Best </a:t>
                      </a:r>
                      <a:r>
                        <a:rPr lang="en-US" sz="1200" dirty="0" err="1">
                          <a:latin typeface="Times New Roman" panose="02020603050405020304" pitchFamily="18" charset="0"/>
                          <a:cs typeface="Times New Roman" panose="02020603050405020304" pitchFamily="18" charset="0"/>
                        </a:rPr>
                        <a:t>Hyperparameters</a:t>
                      </a:r>
                      <a:r>
                        <a:rPr lang="en-US" sz="1200" dirty="0">
                          <a:latin typeface="Times New Roman" panose="02020603050405020304" pitchFamily="18" charset="0"/>
                          <a:cs typeface="Times New Roman" panose="02020603050405020304" pitchFamily="18" charset="0"/>
                        </a:rPr>
                        <a:t>: {'criterion': 'entropy', '</a:t>
                      </a:r>
                      <a:r>
                        <a:rPr lang="en-US" sz="1200" dirty="0" err="1">
                          <a:latin typeface="Times New Roman" panose="02020603050405020304" pitchFamily="18" charset="0"/>
                          <a:cs typeface="Times New Roman" panose="02020603050405020304" pitchFamily="18" charset="0"/>
                        </a:rPr>
                        <a:t>max_depth</a:t>
                      </a:r>
                      <a:r>
                        <a:rPr lang="en-US" sz="1200" dirty="0">
                          <a:latin typeface="Times New Roman" panose="02020603050405020304" pitchFamily="18" charset="0"/>
                          <a:cs typeface="Times New Roman" panose="02020603050405020304" pitchFamily="18" charset="0"/>
                        </a:rPr>
                        <a:t>': None, '</a:t>
                      </a:r>
                      <a:r>
                        <a:rPr lang="en-US" sz="1200" dirty="0" err="1">
                          <a:latin typeface="Times New Roman" panose="02020603050405020304" pitchFamily="18" charset="0"/>
                          <a:cs typeface="Times New Roman" panose="02020603050405020304" pitchFamily="18" charset="0"/>
                        </a:rPr>
                        <a:t>min_samples_leaf</a:t>
                      </a:r>
                      <a:r>
                        <a:rPr lang="en-US" sz="1200" dirty="0">
                          <a:latin typeface="Times New Roman" panose="02020603050405020304" pitchFamily="18" charset="0"/>
                          <a:cs typeface="Times New Roman" panose="02020603050405020304" pitchFamily="18" charset="0"/>
                        </a:rPr>
                        <a:t>': 1, '</a:t>
                      </a:r>
                      <a:r>
                        <a:rPr lang="en-US" sz="1200" dirty="0" err="1">
                          <a:latin typeface="Times New Roman" panose="02020603050405020304" pitchFamily="18" charset="0"/>
                          <a:cs typeface="Times New Roman" panose="02020603050405020304" pitchFamily="18" charset="0"/>
                        </a:rPr>
                        <a:t>min_samples_split</a:t>
                      </a:r>
                      <a:r>
                        <a:rPr lang="en-US" sz="1200" dirty="0">
                          <a:latin typeface="Times New Roman" panose="02020603050405020304" pitchFamily="18" charset="0"/>
                          <a:cs typeface="Times New Roman" panose="02020603050405020304" pitchFamily="18" charset="0"/>
                        </a:rPr>
                        <a:t>': 2} </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txBody>
                  <a:tcPr marL="121920" marR="121920"/>
                </a:tc>
                <a:extLst>
                  <a:ext uri="{0D108BD9-81ED-4DB2-BD59-A6C34878D82A}">
                    <a16:rowId xmlns:a16="http://schemas.microsoft.com/office/drawing/2014/main" val="2248525644"/>
                  </a:ext>
                </a:extLst>
              </a:tr>
              <a:tr h="752641">
                <a:tc>
                  <a:txBody>
                    <a:bodyPr/>
                    <a:lstStyle/>
                    <a:p>
                      <a:r>
                        <a:rPr lang="en-US" sz="1200" dirty="0">
                          <a:latin typeface="Times New Roman" panose="02020603050405020304" pitchFamily="18" charset="0"/>
                          <a:cs typeface="Times New Roman" panose="02020603050405020304" pitchFamily="18" charset="0"/>
                        </a:rPr>
                        <a:t>5</a:t>
                      </a:r>
                    </a:p>
                  </a:txBody>
                  <a:tcPr marL="121920" marR="121920"/>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Naïve </a:t>
                      </a:r>
                      <a:r>
                        <a:rPr lang="en-US" sz="1200" dirty="0" err="1">
                          <a:latin typeface="Times New Roman" panose="02020603050405020304" pitchFamily="18" charset="0"/>
                          <a:cs typeface="Times New Roman" panose="02020603050405020304" pitchFamily="18" charset="0"/>
                        </a:rPr>
                        <a:t>bayes</a:t>
                      </a:r>
                      <a:r>
                        <a:rPr lang="en-US" sz="1200" dirty="0">
                          <a:latin typeface="Times New Roman" panose="02020603050405020304" pitchFamily="18" charset="0"/>
                          <a:cs typeface="Times New Roman" panose="02020603050405020304" pitchFamily="18" charset="0"/>
                        </a:rPr>
                        <a:t> Classifier</a:t>
                      </a:r>
                    </a:p>
                    <a:p>
                      <a:endParaRPr lang="en-US" sz="1200" dirty="0">
                        <a:latin typeface="Times New Roman" panose="02020603050405020304" pitchFamily="18" charset="0"/>
                        <a:cs typeface="Times New Roman" panose="02020603050405020304" pitchFamily="18" charset="0"/>
                      </a:endParaRPr>
                    </a:p>
                  </a:txBody>
                  <a:tcPr marL="121920" marR="121920"/>
                </a:tc>
                <a:tc>
                  <a:txBody>
                    <a:bodyPr/>
                    <a:lstStyle/>
                    <a:p>
                      <a:r>
                        <a:rPr lang="en-US" sz="1200" dirty="0">
                          <a:latin typeface="Times New Roman" panose="02020603050405020304" pitchFamily="18" charset="0"/>
                          <a:cs typeface="Times New Roman" panose="02020603050405020304" pitchFamily="18" charset="0"/>
                        </a:rPr>
                        <a:t>0.6235781762097552</a:t>
                      </a:r>
                    </a:p>
                  </a:txBody>
                  <a:tcPr marL="121920" marR="121920"/>
                </a:tc>
                <a:tc>
                  <a:txBody>
                    <a:bodyPr/>
                    <a:lstStyle/>
                    <a:p>
                      <a:r>
                        <a:rPr lang="en-US" sz="1200" dirty="0">
                          <a:latin typeface="Times New Roman" panose="02020603050405020304" pitchFamily="18" charset="0"/>
                          <a:cs typeface="Times New Roman" panose="02020603050405020304" pitchFamily="18" charset="0"/>
                        </a:rPr>
                        <a:t>0.6190292805414122</a:t>
                      </a:r>
                    </a:p>
                  </a:txBody>
                  <a:tcPr marL="121920" marR="121920"/>
                </a:tc>
                <a:tc>
                  <a:txBody>
                    <a:bodyPr/>
                    <a:lstStyle/>
                    <a:p>
                      <a:r>
                        <a:rPr lang="en-US" sz="1200" dirty="0">
                          <a:latin typeface="Times New Roman" panose="02020603050405020304" pitchFamily="18" charset="0"/>
                          <a:cs typeface="Times New Roman" panose="02020603050405020304" pitchFamily="18" charset="0"/>
                        </a:rPr>
                        <a:t>0.6235781762097552</a:t>
                      </a:r>
                    </a:p>
                  </a:txBody>
                  <a:tcPr marL="121920" marR="121920"/>
                </a:tc>
                <a:tc>
                  <a:txBody>
                    <a:bodyPr/>
                    <a:lstStyle/>
                    <a:p>
                      <a:r>
                        <a:rPr lang="en-US" sz="1200" dirty="0">
                          <a:latin typeface="Times New Roman" panose="02020603050405020304" pitchFamily="18" charset="0"/>
                          <a:cs typeface="Times New Roman" panose="02020603050405020304" pitchFamily="18" charset="0"/>
                        </a:rPr>
                        <a:t>0.6012715560222835</a:t>
                      </a:r>
                    </a:p>
                  </a:txBody>
                  <a:tcPr marL="121920" marR="121920"/>
                </a:tc>
                <a:tc>
                  <a:txBody>
                    <a:bodyPr/>
                    <a:lstStyle/>
                    <a:p>
                      <a:r>
                        <a:rPr lang="en-US" sz="1200" dirty="0">
                          <a:latin typeface="Times New Roman" panose="02020603050405020304" pitchFamily="18" charset="0"/>
                          <a:cs typeface="Times New Roman" panose="02020603050405020304" pitchFamily="18" charset="0"/>
                        </a:rPr>
                        <a:t>0.6960191450470874</a:t>
                      </a:r>
                    </a:p>
                  </a:txBody>
                  <a:tcPr marL="121920" marR="121920"/>
                </a:tc>
                <a:tc>
                  <a:txBody>
                    <a:bodyPr/>
                    <a:lstStyle/>
                    <a:p>
                      <a:r>
                        <a:rPr lang="en-US" sz="1200" dirty="0">
                          <a:solidFill>
                            <a:schemeClr val="dk1"/>
                          </a:solidFill>
                          <a:effectLst/>
                          <a:latin typeface="Times New Roman" panose="02020603050405020304" pitchFamily="18" charset="0"/>
                          <a:ea typeface="+mn-ea"/>
                          <a:cs typeface="Times New Roman" panose="02020603050405020304" pitchFamily="18" charset="0"/>
                        </a:rPr>
                        <a:t>Best Score: 0.6211890574125629 </a:t>
                      </a:r>
                    </a:p>
                    <a:p>
                      <a:r>
                        <a:rPr lang="en-US" sz="1200" dirty="0">
                          <a:latin typeface="Times New Roman" panose="02020603050405020304" pitchFamily="18" charset="0"/>
                          <a:cs typeface="Times New Roman" panose="02020603050405020304" pitchFamily="18" charset="0"/>
                        </a:rPr>
                        <a:t>Best Parameters: {'</a:t>
                      </a:r>
                      <a:r>
                        <a:rPr lang="en-US" sz="1200" dirty="0" err="1">
                          <a:latin typeface="Times New Roman" panose="02020603050405020304" pitchFamily="18" charset="0"/>
                          <a:cs typeface="Times New Roman" panose="02020603050405020304" pitchFamily="18" charset="0"/>
                        </a:rPr>
                        <a:t>var_smoothing</a:t>
                      </a:r>
                      <a:r>
                        <a:rPr lang="en-US" sz="1200" dirty="0">
                          <a:latin typeface="Times New Roman" panose="02020603050405020304" pitchFamily="18" charset="0"/>
                          <a:cs typeface="Times New Roman" panose="02020603050405020304" pitchFamily="18" charset="0"/>
                        </a:rPr>
                        <a:t>': 1e-09} </a:t>
                      </a:r>
                    </a:p>
                  </a:txBody>
                  <a:tcPr marL="121920" marR="121920"/>
                </a:tc>
                <a:extLst>
                  <a:ext uri="{0D108BD9-81ED-4DB2-BD59-A6C34878D82A}">
                    <a16:rowId xmlns:a16="http://schemas.microsoft.com/office/drawing/2014/main" val="10005"/>
                  </a:ext>
                </a:extLst>
              </a:tr>
              <a:tr h="967681">
                <a:tc>
                  <a:txBody>
                    <a:bodyPr/>
                    <a:lstStyle/>
                    <a:p>
                      <a:r>
                        <a:rPr lang="en-US" sz="1200" dirty="0">
                          <a:latin typeface="Times New Roman" panose="02020603050405020304" pitchFamily="18" charset="0"/>
                          <a:cs typeface="Times New Roman" panose="02020603050405020304" pitchFamily="18" charset="0"/>
                        </a:rPr>
                        <a:t>6</a:t>
                      </a:r>
                    </a:p>
                  </a:txBody>
                  <a:tcPr marL="121920" marR="121920"/>
                </a:tc>
                <a:tc>
                  <a:txBody>
                    <a:bodyPr/>
                    <a:lstStyle/>
                    <a:p>
                      <a:r>
                        <a:rPr lang="en-US" sz="1200" dirty="0" err="1">
                          <a:latin typeface="Times New Roman" panose="02020603050405020304" pitchFamily="18" charset="0"/>
                          <a:cs typeface="Times New Roman" panose="02020603050405020304" pitchFamily="18" charset="0"/>
                        </a:rPr>
                        <a:t>Adaboost</a:t>
                      </a:r>
                      <a:endParaRPr lang="en-US" sz="1200" dirty="0">
                        <a:latin typeface="Times New Roman" panose="02020603050405020304" pitchFamily="18" charset="0"/>
                        <a:cs typeface="Times New Roman" panose="02020603050405020304" pitchFamily="18" charset="0"/>
                      </a:endParaRPr>
                    </a:p>
                  </a:txBody>
                  <a:tcPr marL="121920" marR="121920"/>
                </a:tc>
                <a:tc>
                  <a:txBody>
                    <a:bodyPr/>
                    <a:lstStyle/>
                    <a:p>
                      <a:r>
                        <a:rPr lang="en-US" sz="1200" dirty="0">
                          <a:latin typeface="Times New Roman" panose="02020603050405020304" pitchFamily="18" charset="0"/>
                          <a:cs typeface="Times New Roman" panose="02020603050405020304" pitchFamily="18" charset="0"/>
                        </a:rPr>
                        <a:t>0.7026219394640447</a:t>
                      </a:r>
                    </a:p>
                  </a:txBody>
                  <a:tcPr marL="121920" marR="121920"/>
                </a:tc>
                <a:tc>
                  <a:txBody>
                    <a:bodyPr/>
                    <a:lstStyle/>
                    <a:p>
                      <a:r>
                        <a:rPr lang="en-US" sz="1200" dirty="0">
                          <a:latin typeface="Times New Roman" panose="02020603050405020304" pitchFamily="18" charset="0"/>
                          <a:cs typeface="Times New Roman" panose="02020603050405020304" pitchFamily="18" charset="0"/>
                        </a:rPr>
                        <a:t>0.692775095512105</a:t>
                      </a:r>
                    </a:p>
                  </a:txBody>
                  <a:tcPr marL="121920" marR="121920"/>
                </a:tc>
                <a:tc>
                  <a:txBody>
                    <a:bodyPr/>
                    <a:lstStyle/>
                    <a:p>
                      <a:r>
                        <a:rPr lang="en-US" sz="1200" dirty="0">
                          <a:latin typeface="Times New Roman" panose="02020603050405020304" pitchFamily="18" charset="0"/>
                          <a:cs typeface="Times New Roman" panose="02020603050405020304" pitchFamily="18" charset="0"/>
                        </a:rPr>
                        <a:t>0.7026219394640447</a:t>
                      </a:r>
                    </a:p>
                  </a:txBody>
                  <a:tcPr marL="121920" marR="121920"/>
                </a:tc>
                <a:tc>
                  <a:txBody>
                    <a:bodyPr/>
                    <a:lstStyle/>
                    <a:p>
                      <a:r>
                        <a:rPr lang="en-US" sz="1200" dirty="0">
                          <a:latin typeface="Times New Roman" panose="02020603050405020304" pitchFamily="18" charset="0"/>
                          <a:cs typeface="Times New Roman" panose="02020603050405020304" pitchFamily="18" charset="0"/>
                        </a:rPr>
                        <a:t>0.6944251490777927</a:t>
                      </a:r>
                    </a:p>
                  </a:txBody>
                  <a:tcPr marL="121920" marR="121920"/>
                </a:tc>
                <a:tc>
                  <a:txBody>
                    <a:bodyPr/>
                    <a:lstStyle/>
                    <a:p>
                      <a:r>
                        <a:rPr lang="en-US" sz="1200" dirty="0">
                          <a:latin typeface="Times New Roman" panose="02020603050405020304" pitchFamily="18" charset="0"/>
                          <a:cs typeface="Times New Roman" panose="02020603050405020304" pitchFamily="18" charset="0"/>
                        </a:rPr>
                        <a:t>0.847833</a:t>
                      </a:r>
                    </a:p>
                  </a:txBody>
                  <a:tcPr marL="121920" marR="121920"/>
                </a:tc>
                <a:tc>
                  <a:txBody>
                    <a:bodyPr/>
                    <a:lstStyle/>
                    <a:p>
                      <a:r>
                        <a:rPr lang="en-US" sz="1200" dirty="0">
                          <a:latin typeface="Times New Roman" panose="02020603050405020304" pitchFamily="18" charset="0"/>
                          <a:cs typeface="Times New Roman" panose="02020603050405020304" pitchFamily="18" charset="0"/>
                        </a:rPr>
                        <a:t>Best score: 0.7784447164544968 </a:t>
                      </a:r>
                    </a:p>
                    <a:p>
                      <a:r>
                        <a:rPr lang="en-US" sz="1200" dirty="0">
                          <a:latin typeface="Times New Roman" panose="02020603050405020304" pitchFamily="18" charset="0"/>
                          <a:cs typeface="Times New Roman" panose="02020603050405020304" pitchFamily="18" charset="0"/>
                        </a:rPr>
                        <a:t>Best Parameters: {'base_estimator__</a:t>
                      </a:r>
                      <a:r>
                        <a:rPr lang="en-US" sz="1200" dirty="0" err="1">
                          <a:latin typeface="Times New Roman" panose="02020603050405020304" pitchFamily="18" charset="0"/>
                          <a:cs typeface="Times New Roman" panose="02020603050405020304" pitchFamily="18" charset="0"/>
                        </a:rPr>
                        <a:t>max_depth</a:t>
                      </a:r>
                      <a:r>
                        <a:rPr lang="en-US" sz="1200" dirty="0">
                          <a:latin typeface="Times New Roman" panose="02020603050405020304" pitchFamily="18" charset="0"/>
                          <a:cs typeface="Times New Roman" panose="02020603050405020304" pitchFamily="18" charset="0"/>
                        </a:rPr>
                        <a:t>': 3, '</a:t>
                      </a:r>
                      <a:r>
                        <a:rPr lang="en-US" sz="1200" dirty="0" err="1">
                          <a:latin typeface="Times New Roman" panose="02020603050405020304" pitchFamily="18" charset="0"/>
                          <a:cs typeface="Times New Roman" panose="02020603050405020304" pitchFamily="18" charset="0"/>
                        </a:rPr>
                        <a:t>learning_rate</a:t>
                      </a:r>
                      <a:r>
                        <a:rPr lang="en-US" sz="1200" dirty="0">
                          <a:latin typeface="Times New Roman" panose="02020603050405020304" pitchFamily="18" charset="0"/>
                          <a:cs typeface="Times New Roman" panose="02020603050405020304" pitchFamily="18" charset="0"/>
                        </a:rPr>
                        <a:t>': 0.1, '</a:t>
                      </a:r>
                      <a:r>
                        <a:rPr lang="en-US" sz="1200" dirty="0" err="1">
                          <a:latin typeface="Times New Roman" panose="02020603050405020304" pitchFamily="18" charset="0"/>
                          <a:cs typeface="Times New Roman" panose="02020603050405020304" pitchFamily="18" charset="0"/>
                        </a:rPr>
                        <a:t>n_estimators</a:t>
                      </a:r>
                      <a:r>
                        <a:rPr lang="en-US" sz="1200" dirty="0">
                          <a:latin typeface="Times New Roman" panose="02020603050405020304" pitchFamily="18" charset="0"/>
                          <a:cs typeface="Times New Roman" panose="02020603050405020304" pitchFamily="18" charset="0"/>
                        </a:rPr>
                        <a:t>': 200}</a:t>
                      </a:r>
                    </a:p>
                    <a:p>
                      <a:endParaRPr lang="en-US" sz="1200" dirty="0">
                        <a:latin typeface="Times New Roman" panose="02020603050405020304" pitchFamily="18" charset="0"/>
                        <a:cs typeface="Times New Roman" panose="02020603050405020304" pitchFamily="18" charset="0"/>
                      </a:endParaRPr>
                    </a:p>
                  </a:txBody>
                  <a:tcPr marL="121920" marR="12192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533127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A87FD-FD73-11A0-DF0C-BACC3CB80F84}"/>
              </a:ext>
            </a:extLst>
          </p:cNvPr>
          <p:cNvSpPr txBox="1">
            <a:spLocks/>
          </p:cNvSpPr>
          <p:nvPr/>
        </p:nvSpPr>
        <p:spPr>
          <a:xfrm>
            <a:off x="1586206" y="567251"/>
            <a:ext cx="8262476" cy="553998"/>
          </a:xfrm>
          <a:prstGeom prst="rect">
            <a:avLst/>
          </a:prstGeom>
        </p:spPr>
        <p:txBody>
          <a:bodyPr wrap="square" lIns="0" tIns="0" rIns="0" bIns="0">
            <a:spAutoFit/>
          </a:bodyPr>
          <a:lstStyle>
            <a:lvl1pPr>
              <a:defRPr sz="4400" b="0" i="0">
                <a:solidFill>
                  <a:schemeClr val="tx1"/>
                </a:solidFill>
                <a:latin typeface="Calibri"/>
                <a:ea typeface="+mj-ea"/>
                <a:cs typeface="Calibri"/>
              </a:defRPr>
            </a:lvl1pPr>
          </a:lstStyle>
          <a:p>
            <a:pPr algn="ctr"/>
            <a:r>
              <a:rPr lang="en-US" sz="3600" b="1" i="1" u="sng" dirty="0">
                <a:solidFill>
                  <a:schemeClr val="bg1"/>
                </a:solidFill>
              </a:rPr>
              <a:t>LOGISTIC REGRESSION</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36" y="1408922"/>
            <a:ext cx="5738327" cy="5258578"/>
          </a:xfrm>
          <a:prstGeom prst="rect">
            <a:avLst/>
          </a:prstGeom>
          <a:ln/>
        </p:spPr>
        <p:style>
          <a:lnRef idx="2">
            <a:schemeClr val="accent1">
              <a:shade val="50000"/>
            </a:schemeClr>
          </a:lnRef>
          <a:fillRef idx="1">
            <a:schemeClr val="accent1"/>
          </a:fillRef>
          <a:effectRef idx="0">
            <a:schemeClr val="accent1"/>
          </a:effectRef>
          <a:fontRef idx="minor">
            <a:schemeClr val="lt1"/>
          </a:fontRef>
        </p:style>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2496" y="1408922"/>
            <a:ext cx="5972296" cy="5258578"/>
          </a:xfrm>
          <a:prstGeom prst="rect">
            <a:avLst/>
          </a:prstGeom>
          <a:ln/>
        </p:spPr>
        <p:style>
          <a:lnRef idx="2">
            <a:schemeClr val="accent1">
              <a:shade val="50000"/>
            </a:schemeClr>
          </a:lnRef>
          <a:fillRef idx="1">
            <a:schemeClr val="accent1"/>
          </a:fillRef>
          <a:effectRef idx="0">
            <a:schemeClr val="accent1"/>
          </a:effectRef>
          <a:fontRef idx="minor">
            <a:schemeClr val="lt1"/>
          </a:fontRef>
        </p:style>
      </p:pic>
    </p:spTree>
    <p:extLst>
      <p:ext uri="{BB962C8B-B14F-4D97-AF65-F5344CB8AC3E}">
        <p14:creationId xmlns:p14="http://schemas.microsoft.com/office/powerpoint/2010/main" val="225331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fltVal val="0"/>
                                          </p:val>
                                        </p:tav>
                                        <p:tav tm="100000">
                                          <p:val>
                                            <p:strVal val="#ppt_w"/>
                                          </p:val>
                                        </p:tav>
                                      </p:tavLst>
                                    </p:anim>
                                    <p:anim calcmode="lin" valueType="num">
                                      <p:cBhvr>
                                        <p:cTn id="20" dur="1000" fill="hold"/>
                                        <p:tgtEl>
                                          <p:spTgt spid="2"/>
                                        </p:tgtEl>
                                        <p:attrNameLst>
                                          <p:attrName>ppt_h</p:attrName>
                                        </p:attrNameLst>
                                      </p:cBhvr>
                                      <p:tavLst>
                                        <p:tav tm="0">
                                          <p:val>
                                            <p:fltVal val="0"/>
                                          </p:val>
                                        </p:tav>
                                        <p:tav tm="100000">
                                          <p:val>
                                            <p:strVal val="#ppt_h"/>
                                          </p:val>
                                        </p:tav>
                                      </p:tavLst>
                                    </p:anim>
                                    <p:anim calcmode="lin" valueType="num">
                                      <p:cBhvr>
                                        <p:cTn id="21" dur="1000" fill="hold"/>
                                        <p:tgtEl>
                                          <p:spTgt spid="2"/>
                                        </p:tgtEl>
                                        <p:attrNameLst>
                                          <p:attrName>style.rotation</p:attrName>
                                        </p:attrNameLst>
                                      </p:cBhvr>
                                      <p:tavLst>
                                        <p:tav tm="0">
                                          <p:val>
                                            <p:fltVal val="90"/>
                                          </p:val>
                                        </p:tav>
                                        <p:tav tm="100000">
                                          <p:val>
                                            <p:fltVal val="0"/>
                                          </p:val>
                                        </p:tav>
                                      </p:tavLst>
                                    </p:anim>
                                    <p:animEffect transition="in" filter="fade">
                                      <p:cBhvr>
                                        <p:cTn id="2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032000" y="909320"/>
            <a:ext cx="8128000" cy="1625600"/>
            <a:chOff x="0" y="0"/>
            <a:chExt cx="8128000" cy="1625600"/>
          </a:xfrm>
        </p:grpSpPr>
        <p:sp>
          <p:nvSpPr>
            <p:cNvPr id="20" name="Rectangle 19"/>
            <p:cNvSpPr/>
            <p:nvPr/>
          </p:nvSpPr>
          <p:spPr>
            <a:xfrm>
              <a:off x="0" y="0"/>
              <a:ext cx="8128000" cy="1625600"/>
            </a:xfrm>
            <a:prstGeom prst="rect">
              <a:avLst/>
            </a:prstGeom>
            <a:effectLst>
              <a:glow rad="101600">
                <a:schemeClr val="accent4">
                  <a:satMod val="175000"/>
                  <a:alpha val="40000"/>
                </a:schemeClr>
              </a:glow>
            </a:effectLst>
          </p:spPr>
          <p:style>
            <a:lnRef idx="0">
              <a:schemeClr val="dk1">
                <a:hueOff val="0"/>
                <a:satOff val="0"/>
                <a:lumOff val="0"/>
                <a:alphaOff val="0"/>
              </a:schemeClr>
            </a:lnRef>
            <a:fillRef idx="1">
              <a:schemeClr val="accent5">
                <a:shade val="90000"/>
                <a:hueOff val="0"/>
                <a:satOff val="0"/>
                <a:lumOff val="0"/>
                <a:alphaOff val="0"/>
              </a:schemeClr>
            </a:fillRef>
            <a:effectRef idx="0">
              <a:scrgbClr r="0" g="0" b="0"/>
            </a:effectRef>
            <a:fontRef idx="minor">
              <a:schemeClr val="lt1">
                <a:hueOff val="0"/>
                <a:satOff val="0"/>
                <a:lumOff val="0"/>
                <a:alphaOff val="0"/>
              </a:schemeClr>
            </a:fontRef>
          </p:style>
        </p:sp>
        <p:sp>
          <p:nvSpPr>
            <p:cNvPr id="21" name="Rectangle 20"/>
            <p:cNvSpPr/>
            <p:nvPr/>
          </p:nvSpPr>
          <p:spPr>
            <a:xfrm>
              <a:off x="0" y="0"/>
              <a:ext cx="8128000" cy="1625600"/>
            </a:xfrm>
            <a:prstGeom prst="rect">
              <a:avLst/>
            </a:prstGeom>
          </p:spPr>
          <p:style>
            <a:lnRef idx="0">
              <a:scrgbClr r="0" g="0" b="0"/>
            </a:lnRef>
            <a:fillRef idx="0">
              <a:scrgbClr r="0" g="0" b="0"/>
            </a:fillRef>
            <a:effectRef idx="0">
              <a:scrgbClr r="0" g="0" b="0"/>
            </a:effectRef>
            <a:fontRef idx="minor">
              <a:schemeClr val="lt1">
                <a:hueOff val="0"/>
                <a:satOff val="0"/>
                <a:lumOff val="0"/>
                <a:alphaOff val="0"/>
              </a:schemeClr>
            </a:fontRef>
          </p:style>
          <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b="1" kern="1200" dirty="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About Data &amp; It’s Objective </a:t>
              </a:r>
              <a:endParaRPr lang="en-US" sz="4500" kern="1200" dirty="0"/>
            </a:p>
          </p:txBody>
        </p:sp>
      </p:grpSp>
      <p:grpSp>
        <p:nvGrpSpPr>
          <p:cNvPr id="11" name="Group 10"/>
          <p:cNvGrpSpPr/>
          <p:nvPr/>
        </p:nvGrpSpPr>
        <p:grpSpPr>
          <a:xfrm>
            <a:off x="2035968" y="2534920"/>
            <a:ext cx="2706687" cy="3413760"/>
            <a:chOff x="3968" y="1625600"/>
            <a:chExt cx="2706687" cy="3413760"/>
          </a:xfrm>
        </p:grpSpPr>
        <p:sp>
          <p:nvSpPr>
            <p:cNvPr id="18" name="Rectangle 17"/>
            <p:cNvSpPr/>
            <p:nvPr/>
          </p:nvSpPr>
          <p:spPr>
            <a:xfrm>
              <a:off x="3968" y="1625600"/>
              <a:ext cx="2706687" cy="3413760"/>
            </a:xfrm>
            <a:prstGeom prst="rect">
              <a:avLst/>
            </a:pr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19" name="Rectangle 18"/>
            <p:cNvSpPr/>
            <p:nvPr/>
          </p:nvSpPr>
          <p:spPr>
            <a:xfrm>
              <a:off x="3968" y="1625600"/>
              <a:ext cx="2706687" cy="34137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a:solidFill>
                    <a:srgbClr val="005882"/>
                  </a:solidFill>
                  <a:latin typeface="Times New Roman" panose="02020603050405020304" pitchFamily="18" charset="0"/>
                  <a:cs typeface="Times New Roman" panose="02020603050405020304" pitchFamily="18" charset="0"/>
                </a:rPr>
                <a:t>This dataset, pertains to UK traffic and consists of over 1 million records with 34 columns. The dataset includes information about geographic areas, vehicle types, casualty numbers, and the number of local authorities involved</a:t>
              </a:r>
              <a:r>
                <a:rPr lang="en-US" sz="1900" kern="1200" spc="-10" dirty="0">
                  <a:solidFill>
                    <a:srgbClr val="005882"/>
                  </a:solidFill>
                  <a:latin typeface="Times New Roman" panose="02020603050405020304" pitchFamily="18" charset="0"/>
                  <a:cs typeface="Times New Roman" panose="02020603050405020304" pitchFamily="18" charset="0"/>
                </a:rPr>
                <a:t>.</a:t>
              </a:r>
              <a:endParaRPr lang="en-US" sz="1900" kern="1200" dirty="0"/>
            </a:p>
          </p:txBody>
        </p:sp>
      </p:grpSp>
      <p:grpSp>
        <p:nvGrpSpPr>
          <p:cNvPr id="12" name="Group 11"/>
          <p:cNvGrpSpPr/>
          <p:nvPr/>
        </p:nvGrpSpPr>
        <p:grpSpPr>
          <a:xfrm>
            <a:off x="4742656" y="2534920"/>
            <a:ext cx="2706687" cy="3413760"/>
            <a:chOff x="2710656" y="1625600"/>
            <a:chExt cx="2706687" cy="3413760"/>
          </a:xfrm>
        </p:grpSpPr>
        <p:sp>
          <p:nvSpPr>
            <p:cNvPr id="16" name="Rectangle 15"/>
            <p:cNvSpPr/>
            <p:nvPr/>
          </p:nvSpPr>
          <p:spPr>
            <a:xfrm>
              <a:off x="2710656" y="1625600"/>
              <a:ext cx="2706687" cy="3413760"/>
            </a:xfrm>
            <a:prstGeom prst="rect">
              <a:avLst/>
            </a:prstGeom>
          </p:spPr>
          <p:style>
            <a:lnRef idx="3">
              <a:schemeClr val="lt1">
                <a:hueOff val="0"/>
                <a:satOff val="0"/>
                <a:lumOff val="0"/>
                <a:alphaOff val="0"/>
              </a:schemeClr>
            </a:lnRef>
            <a:fillRef idx="1">
              <a:schemeClr val="accent5">
                <a:hueOff val="187884"/>
                <a:satOff val="18001"/>
                <a:lumOff val="4411"/>
                <a:alphaOff val="0"/>
              </a:schemeClr>
            </a:fillRef>
            <a:effectRef idx="1">
              <a:schemeClr val="accent5">
                <a:hueOff val="187884"/>
                <a:satOff val="18001"/>
                <a:lumOff val="4411"/>
                <a:alphaOff val="0"/>
              </a:schemeClr>
            </a:effectRef>
            <a:fontRef idx="minor">
              <a:schemeClr val="lt1"/>
            </a:fontRef>
          </p:style>
        </p:sp>
        <p:sp>
          <p:nvSpPr>
            <p:cNvPr id="17" name="Rectangle 16"/>
            <p:cNvSpPr/>
            <p:nvPr/>
          </p:nvSpPr>
          <p:spPr>
            <a:xfrm>
              <a:off x="2710656" y="1625600"/>
              <a:ext cx="2706687" cy="34137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a:solidFill>
                    <a:schemeClr val="accent6">
                      <a:lumMod val="20000"/>
                      <a:lumOff val="80000"/>
                    </a:schemeClr>
                  </a:solidFill>
                  <a:latin typeface="Times New Roman" panose="02020603050405020304" pitchFamily="18" charset="0"/>
                  <a:cs typeface="Times New Roman" panose="02020603050405020304" pitchFamily="18" charset="0"/>
                </a:rPr>
                <a:t>The objective of this project is to collect precise data that reflects the actual traffic conditions in various areas of the UK. This may involve counting the number of vehicles using a particular road or gathering information on journey times</a:t>
              </a:r>
              <a:r>
                <a:rPr lang="en-US" sz="1900" kern="1200" spc="-10" dirty="0">
                  <a:solidFill>
                    <a:schemeClr val="accent6">
                      <a:lumMod val="20000"/>
                      <a:lumOff val="80000"/>
                    </a:schemeClr>
                  </a:solidFill>
                  <a:latin typeface="Times New Roman" panose="02020603050405020304" pitchFamily="18" charset="0"/>
                  <a:cs typeface="Times New Roman" panose="02020603050405020304" pitchFamily="18" charset="0"/>
                </a:rPr>
                <a:t>.</a:t>
              </a:r>
              <a:endParaRPr lang="en-US" sz="1900" kern="1200" dirty="0">
                <a:solidFill>
                  <a:schemeClr val="accent6">
                    <a:lumMod val="20000"/>
                    <a:lumOff val="80000"/>
                  </a:schemeClr>
                </a:solidFill>
              </a:endParaRPr>
            </a:p>
          </p:txBody>
        </p:sp>
      </p:grpSp>
      <p:grpSp>
        <p:nvGrpSpPr>
          <p:cNvPr id="13" name="Group 12"/>
          <p:cNvGrpSpPr/>
          <p:nvPr/>
        </p:nvGrpSpPr>
        <p:grpSpPr>
          <a:xfrm>
            <a:off x="7449343" y="2534920"/>
            <a:ext cx="2706687" cy="3413760"/>
            <a:chOff x="5417343" y="1625600"/>
            <a:chExt cx="2706687" cy="3413760"/>
          </a:xfrm>
        </p:grpSpPr>
        <p:sp>
          <p:nvSpPr>
            <p:cNvPr id="14" name="Rectangle 13"/>
            <p:cNvSpPr/>
            <p:nvPr/>
          </p:nvSpPr>
          <p:spPr>
            <a:xfrm>
              <a:off x="5417343" y="1625600"/>
              <a:ext cx="2706687" cy="3413760"/>
            </a:xfrm>
            <a:prstGeom prst="rect">
              <a:avLst/>
            </a:prstGeom>
          </p:spPr>
          <p:style>
            <a:lnRef idx="3">
              <a:schemeClr val="lt1">
                <a:hueOff val="0"/>
                <a:satOff val="0"/>
                <a:lumOff val="0"/>
                <a:alphaOff val="0"/>
              </a:schemeClr>
            </a:lnRef>
            <a:fillRef idx="1">
              <a:schemeClr val="accent5">
                <a:hueOff val="375767"/>
                <a:satOff val="36001"/>
                <a:lumOff val="8823"/>
                <a:alphaOff val="0"/>
              </a:schemeClr>
            </a:fillRef>
            <a:effectRef idx="1">
              <a:schemeClr val="accent5">
                <a:hueOff val="375767"/>
                <a:satOff val="36001"/>
                <a:lumOff val="8823"/>
                <a:alphaOff val="0"/>
              </a:schemeClr>
            </a:effectRef>
            <a:fontRef idx="minor">
              <a:schemeClr val="lt1"/>
            </a:fontRef>
          </p:style>
        </p:sp>
        <p:sp>
          <p:nvSpPr>
            <p:cNvPr id="15" name="Rectangle 14"/>
            <p:cNvSpPr/>
            <p:nvPr/>
          </p:nvSpPr>
          <p:spPr>
            <a:xfrm>
              <a:off x="5417343" y="1625600"/>
              <a:ext cx="2706687" cy="34137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a:solidFill>
                    <a:srgbClr val="005882"/>
                  </a:solidFill>
                  <a:latin typeface="Times New Roman" panose="02020603050405020304" pitchFamily="18" charset="0"/>
                  <a:cs typeface="Times New Roman" panose="02020603050405020304" pitchFamily="18" charset="0"/>
                </a:rPr>
                <a:t>The data on the frequency of traffic passing through a specific road section during a certain period is crucial in determining the significance of that road. By analyzing this data, we can gain insights into vehicle behavior and identify the primary causes of accidents that occur</a:t>
              </a:r>
              <a:r>
                <a:rPr lang="en-US" sz="1900" kern="1200" spc="-10" dirty="0">
                  <a:solidFill>
                    <a:srgbClr val="005882"/>
                  </a:solidFill>
                  <a:latin typeface="Times New Roman" panose="02020603050405020304" pitchFamily="18" charset="0"/>
                  <a:cs typeface="Times New Roman" panose="02020603050405020304" pitchFamily="18" charset="0"/>
                </a:rPr>
                <a:t>.</a:t>
              </a:r>
              <a:endParaRPr lang="en-US" sz="1900" kern="1200" dirty="0"/>
            </a:p>
          </p:txBody>
        </p:sp>
      </p:grpSp>
    </p:spTree>
    <p:extLst>
      <p:ext uri="{BB962C8B-B14F-4D97-AF65-F5344CB8AC3E}">
        <p14:creationId xmlns:p14="http://schemas.microsoft.com/office/powerpoint/2010/main" val="2825276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A87FD-FD73-11A0-DF0C-BACC3CB80F84}"/>
              </a:ext>
            </a:extLst>
          </p:cNvPr>
          <p:cNvSpPr txBox="1">
            <a:spLocks/>
          </p:cNvSpPr>
          <p:nvPr/>
        </p:nvSpPr>
        <p:spPr>
          <a:xfrm>
            <a:off x="1964762" y="567251"/>
            <a:ext cx="8262476" cy="615553"/>
          </a:xfrm>
          <a:prstGeom prst="rect">
            <a:avLst/>
          </a:prstGeom>
        </p:spPr>
        <p:txBody>
          <a:bodyPr wrap="square" lIns="0" tIns="0" rIns="0" bIns="0">
            <a:spAutoFit/>
          </a:bodyPr>
          <a:lstStyle>
            <a:lvl1pPr>
              <a:defRPr sz="4400" b="0" i="0">
                <a:solidFill>
                  <a:schemeClr val="tx1"/>
                </a:solidFill>
                <a:latin typeface="Calibri"/>
                <a:ea typeface="+mj-ea"/>
                <a:cs typeface="Calibri"/>
              </a:defRPr>
            </a:lvl1pPr>
          </a:lstStyle>
          <a:p>
            <a:pPr algn="ctr"/>
            <a:r>
              <a:rPr lang="en-US" sz="4000" b="1" i="1" u="sng" dirty="0">
                <a:solidFill>
                  <a:schemeClr val="bg1"/>
                </a:solidFill>
              </a:rPr>
              <a:t>RANDOM FOREST</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6" y="1604865"/>
            <a:ext cx="6195527" cy="5078963"/>
          </a:xfrm>
          <a:prstGeom prst="rect">
            <a:avLst/>
          </a:prstGeom>
          <a:noFill/>
          <a:ln>
            <a:noFill/>
          </a:ln>
          <a:effectLst>
            <a:glow rad="101600">
              <a:schemeClr val="accent3">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0371" y="1604865"/>
            <a:ext cx="5643441" cy="5078963"/>
          </a:xfrm>
          <a:prstGeom prst="rect">
            <a:avLst/>
          </a:prstGeom>
          <a:noFill/>
          <a:ln>
            <a:noFill/>
          </a:ln>
          <a:effectLst>
            <a:glow rad="101600">
              <a:schemeClr val="accent3">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331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fltVal val="0"/>
                                          </p:val>
                                        </p:tav>
                                        <p:tav tm="100000">
                                          <p:val>
                                            <p:strVal val="#ppt_w"/>
                                          </p:val>
                                        </p:tav>
                                      </p:tavLst>
                                    </p:anim>
                                    <p:anim calcmode="lin" valueType="num">
                                      <p:cBhvr>
                                        <p:cTn id="20" dur="1000" fill="hold"/>
                                        <p:tgtEl>
                                          <p:spTgt spid="2"/>
                                        </p:tgtEl>
                                        <p:attrNameLst>
                                          <p:attrName>ppt_h</p:attrName>
                                        </p:attrNameLst>
                                      </p:cBhvr>
                                      <p:tavLst>
                                        <p:tav tm="0">
                                          <p:val>
                                            <p:fltVal val="0"/>
                                          </p:val>
                                        </p:tav>
                                        <p:tav tm="100000">
                                          <p:val>
                                            <p:strVal val="#ppt_h"/>
                                          </p:val>
                                        </p:tav>
                                      </p:tavLst>
                                    </p:anim>
                                    <p:anim calcmode="lin" valueType="num">
                                      <p:cBhvr>
                                        <p:cTn id="21" dur="1000" fill="hold"/>
                                        <p:tgtEl>
                                          <p:spTgt spid="2"/>
                                        </p:tgtEl>
                                        <p:attrNameLst>
                                          <p:attrName>style.rotation</p:attrName>
                                        </p:attrNameLst>
                                      </p:cBhvr>
                                      <p:tavLst>
                                        <p:tav tm="0">
                                          <p:val>
                                            <p:fltVal val="90"/>
                                          </p:val>
                                        </p:tav>
                                        <p:tav tm="100000">
                                          <p:val>
                                            <p:fltVal val="0"/>
                                          </p:val>
                                        </p:tav>
                                      </p:tavLst>
                                    </p:anim>
                                    <p:animEffect transition="in" filter="fade">
                                      <p:cBhvr>
                                        <p:cTn id="2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29" y="1539551"/>
            <a:ext cx="5857009" cy="5172270"/>
          </a:xfrm>
          <a:prstGeom prst="rect">
            <a:avLst/>
          </a:prstGeom>
          <a:noFill/>
          <a:ln>
            <a:noFill/>
          </a:ln>
          <a:effectLst>
            <a:glow rad="1397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1">
            <a:extLst>
              <a:ext uri="{FF2B5EF4-FFF2-40B4-BE49-F238E27FC236}">
                <a16:creationId xmlns:a16="http://schemas.microsoft.com/office/drawing/2014/main" id="{C7DA87FD-FD73-11A0-DF0C-BACC3CB80F84}"/>
              </a:ext>
            </a:extLst>
          </p:cNvPr>
          <p:cNvSpPr txBox="1">
            <a:spLocks/>
          </p:cNvSpPr>
          <p:nvPr/>
        </p:nvSpPr>
        <p:spPr>
          <a:xfrm>
            <a:off x="1849683" y="382615"/>
            <a:ext cx="8262476" cy="615553"/>
          </a:xfrm>
          <a:prstGeom prst="rect">
            <a:avLst/>
          </a:prstGeom>
        </p:spPr>
        <p:txBody>
          <a:bodyPr wrap="square" lIns="0" tIns="0" rIns="0" bIns="0">
            <a:spAutoFit/>
          </a:bodyPr>
          <a:lstStyle>
            <a:lvl1pPr>
              <a:defRPr sz="4400" b="0" i="0">
                <a:solidFill>
                  <a:schemeClr val="tx1"/>
                </a:solidFill>
                <a:latin typeface="Calibri"/>
                <a:ea typeface="+mj-ea"/>
                <a:cs typeface="Calibri"/>
              </a:defRPr>
            </a:lvl1pPr>
          </a:lstStyle>
          <a:p>
            <a:pPr algn="ctr"/>
            <a:r>
              <a:rPr lang="en-US" sz="4000" b="1" i="1" u="sng" dirty="0">
                <a:solidFill>
                  <a:schemeClr val="bg1"/>
                </a:solidFill>
              </a:rPr>
              <a:t>SVM (SUPPORT VECTOR MACHINE)</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921" y="1539552"/>
            <a:ext cx="6096001" cy="5172270"/>
          </a:xfrm>
          <a:prstGeom prst="rect">
            <a:avLst/>
          </a:prstGeom>
          <a:noFill/>
          <a:ln>
            <a:noFill/>
          </a:ln>
          <a:effectLst>
            <a:glow rad="1397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331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fltVal val="0"/>
                                          </p:val>
                                        </p:tav>
                                        <p:tav tm="100000">
                                          <p:val>
                                            <p:strVal val="#ppt_w"/>
                                          </p:val>
                                        </p:tav>
                                      </p:tavLst>
                                    </p:anim>
                                    <p:anim calcmode="lin" valueType="num">
                                      <p:cBhvr>
                                        <p:cTn id="20" dur="1000" fill="hold"/>
                                        <p:tgtEl>
                                          <p:spTgt spid="3"/>
                                        </p:tgtEl>
                                        <p:attrNameLst>
                                          <p:attrName>ppt_h</p:attrName>
                                        </p:attrNameLst>
                                      </p:cBhvr>
                                      <p:tavLst>
                                        <p:tav tm="0">
                                          <p:val>
                                            <p:fltVal val="0"/>
                                          </p:val>
                                        </p:tav>
                                        <p:tav tm="100000">
                                          <p:val>
                                            <p:strVal val="#ppt_h"/>
                                          </p:val>
                                        </p:tav>
                                      </p:tavLst>
                                    </p:anim>
                                    <p:anim calcmode="lin" valueType="num">
                                      <p:cBhvr>
                                        <p:cTn id="21" dur="1000" fill="hold"/>
                                        <p:tgtEl>
                                          <p:spTgt spid="3"/>
                                        </p:tgtEl>
                                        <p:attrNameLst>
                                          <p:attrName>style.rotation</p:attrName>
                                        </p:attrNameLst>
                                      </p:cBhvr>
                                      <p:tavLst>
                                        <p:tav tm="0">
                                          <p:val>
                                            <p:fltVal val="90"/>
                                          </p:val>
                                        </p:tav>
                                        <p:tav tm="100000">
                                          <p:val>
                                            <p:fltVal val="0"/>
                                          </p:val>
                                        </p:tav>
                                      </p:tavLst>
                                    </p:anim>
                                    <p:animEffect transition="in" filter="fade">
                                      <p:cBhvr>
                                        <p:cTn id="2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438" y="1174102"/>
            <a:ext cx="9527116" cy="5276850"/>
          </a:xfrm>
          <a:prstGeom prst="rect">
            <a:avLst/>
          </a:prstGeom>
          <a:noFill/>
          <a:ln>
            <a:noFill/>
          </a:ln>
          <a:effectLst>
            <a:glow rad="139700">
              <a:schemeClr val="accent1">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1">
            <a:extLst>
              <a:ext uri="{FF2B5EF4-FFF2-40B4-BE49-F238E27FC236}">
                <a16:creationId xmlns:a16="http://schemas.microsoft.com/office/drawing/2014/main" id="{C7DA87FD-FD73-11A0-DF0C-BACC3CB80F84}"/>
              </a:ext>
            </a:extLst>
          </p:cNvPr>
          <p:cNvSpPr txBox="1">
            <a:spLocks/>
          </p:cNvSpPr>
          <p:nvPr/>
        </p:nvSpPr>
        <p:spPr>
          <a:xfrm>
            <a:off x="1278295" y="287716"/>
            <a:ext cx="8262476" cy="615553"/>
          </a:xfrm>
          <a:prstGeom prst="rect">
            <a:avLst/>
          </a:prstGeom>
        </p:spPr>
        <p:txBody>
          <a:bodyPr wrap="square" lIns="0" tIns="0" rIns="0" bIns="0">
            <a:spAutoFit/>
          </a:bodyPr>
          <a:lstStyle>
            <a:lvl1pPr>
              <a:defRPr sz="4400" b="0" i="0">
                <a:solidFill>
                  <a:schemeClr val="tx1"/>
                </a:solidFill>
                <a:latin typeface="Calibri"/>
                <a:ea typeface="+mj-ea"/>
                <a:cs typeface="Calibri"/>
              </a:defRPr>
            </a:lvl1pPr>
          </a:lstStyle>
          <a:p>
            <a:pPr algn="ctr"/>
            <a:r>
              <a:rPr lang="en-US" sz="4000" b="1" i="1" u="sng" dirty="0">
                <a:solidFill>
                  <a:schemeClr val="bg1"/>
                </a:solidFill>
              </a:rPr>
              <a:t>DECISION TREE</a:t>
            </a:r>
          </a:p>
        </p:txBody>
      </p:sp>
    </p:spTree>
    <p:extLst>
      <p:ext uri="{BB962C8B-B14F-4D97-AF65-F5344CB8AC3E}">
        <p14:creationId xmlns:p14="http://schemas.microsoft.com/office/powerpoint/2010/main" val="225331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A87FD-FD73-11A0-DF0C-BACC3CB80F84}"/>
              </a:ext>
            </a:extLst>
          </p:cNvPr>
          <p:cNvSpPr txBox="1">
            <a:spLocks/>
          </p:cNvSpPr>
          <p:nvPr/>
        </p:nvSpPr>
        <p:spPr>
          <a:xfrm>
            <a:off x="1212981" y="326778"/>
            <a:ext cx="8262476" cy="615553"/>
          </a:xfrm>
          <a:prstGeom prst="rect">
            <a:avLst/>
          </a:prstGeom>
        </p:spPr>
        <p:txBody>
          <a:bodyPr wrap="square" lIns="0" tIns="0" rIns="0" bIns="0">
            <a:spAutoFit/>
          </a:bodyPr>
          <a:lstStyle>
            <a:lvl1pPr>
              <a:defRPr sz="4400" b="0" i="0">
                <a:solidFill>
                  <a:schemeClr val="tx1"/>
                </a:solidFill>
                <a:latin typeface="Calibri"/>
                <a:ea typeface="+mj-ea"/>
                <a:cs typeface="Calibri"/>
              </a:defRPr>
            </a:lvl1pPr>
          </a:lstStyle>
          <a:p>
            <a:pPr algn="ctr"/>
            <a:r>
              <a:rPr lang="en-US" sz="4000" b="1" i="1" u="sng" dirty="0">
                <a:solidFill>
                  <a:schemeClr val="bg1"/>
                </a:solidFill>
              </a:rPr>
              <a:t>Naïve Byes</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 y="1435893"/>
            <a:ext cx="5892800" cy="5300809"/>
          </a:xfrm>
          <a:prstGeom prst="rect">
            <a:avLst/>
          </a:prstGeom>
          <a:noFill/>
          <a:ln>
            <a:noFill/>
          </a:ln>
          <a:effectLst>
            <a:glow rad="139700">
              <a:schemeClr val="accent3">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4709" y="1464907"/>
            <a:ext cx="5970083" cy="5271796"/>
          </a:xfrm>
          <a:prstGeom prst="rect">
            <a:avLst/>
          </a:prstGeom>
          <a:noFill/>
          <a:ln>
            <a:noFill/>
          </a:ln>
          <a:effectLst>
            <a:glow rad="139700">
              <a:schemeClr val="accent3">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331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fltVal val="0"/>
                                          </p:val>
                                        </p:tav>
                                        <p:tav tm="100000">
                                          <p:val>
                                            <p:strVal val="#ppt_w"/>
                                          </p:val>
                                        </p:tav>
                                      </p:tavLst>
                                    </p:anim>
                                    <p:anim calcmode="lin" valueType="num">
                                      <p:cBhvr>
                                        <p:cTn id="20" dur="1000" fill="hold"/>
                                        <p:tgtEl>
                                          <p:spTgt spid="2"/>
                                        </p:tgtEl>
                                        <p:attrNameLst>
                                          <p:attrName>ppt_h</p:attrName>
                                        </p:attrNameLst>
                                      </p:cBhvr>
                                      <p:tavLst>
                                        <p:tav tm="0">
                                          <p:val>
                                            <p:fltVal val="0"/>
                                          </p:val>
                                        </p:tav>
                                        <p:tav tm="100000">
                                          <p:val>
                                            <p:strVal val="#ppt_h"/>
                                          </p:val>
                                        </p:tav>
                                      </p:tavLst>
                                    </p:anim>
                                    <p:anim calcmode="lin" valueType="num">
                                      <p:cBhvr>
                                        <p:cTn id="21" dur="1000" fill="hold"/>
                                        <p:tgtEl>
                                          <p:spTgt spid="2"/>
                                        </p:tgtEl>
                                        <p:attrNameLst>
                                          <p:attrName>style.rotation</p:attrName>
                                        </p:attrNameLst>
                                      </p:cBhvr>
                                      <p:tavLst>
                                        <p:tav tm="0">
                                          <p:val>
                                            <p:fltVal val="90"/>
                                          </p:val>
                                        </p:tav>
                                        <p:tav tm="100000">
                                          <p:val>
                                            <p:fltVal val="0"/>
                                          </p:val>
                                        </p:tav>
                                      </p:tavLst>
                                    </p:anim>
                                    <p:animEffect transition="in" filter="fade">
                                      <p:cBhvr>
                                        <p:cTn id="2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A87FD-FD73-11A0-DF0C-BACC3CB80F84}"/>
              </a:ext>
            </a:extLst>
          </p:cNvPr>
          <p:cNvSpPr txBox="1">
            <a:spLocks/>
          </p:cNvSpPr>
          <p:nvPr/>
        </p:nvSpPr>
        <p:spPr>
          <a:xfrm>
            <a:off x="1735495" y="526625"/>
            <a:ext cx="8262476" cy="615553"/>
          </a:xfrm>
          <a:prstGeom prst="rect">
            <a:avLst/>
          </a:prstGeom>
        </p:spPr>
        <p:txBody>
          <a:bodyPr wrap="square" lIns="0" tIns="0" rIns="0" bIns="0">
            <a:spAutoFit/>
          </a:bodyPr>
          <a:lstStyle>
            <a:lvl1pPr>
              <a:defRPr sz="4400" b="0" i="0">
                <a:solidFill>
                  <a:schemeClr val="tx1"/>
                </a:solidFill>
                <a:latin typeface="Calibri"/>
                <a:ea typeface="+mj-ea"/>
                <a:cs typeface="Calibri"/>
              </a:defRPr>
            </a:lvl1pPr>
          </a:lstStyle>
          <a:p>
            <a:pPr algn="ctr"/>
            <a:r>
              <a:rPr lang="en-US" sz="4000" b="1" i="1" u="sng" dirty="0">
                <a:solidFill>
                  <a:schemeClr val="bg1"/>
                </a:solidFill>
              </a:rPr>
              <a:t>ADABOOST</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998" y="1483567"/>
            <a:ext cx="6095999" cy="5245360"/>
          </a:xfrm>
          <a:prstGeom prst="rect">
            <a:avLst/>
          </a:prstGeom>
          <a:noFill/>
          <a:ln>
            <a:noFill/>
          </a:ln>
          <a:effectLst>
            <a:glow rad="101600">
              <a:schemeClr val="accent3">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5325" y="1483568"/>
            <a:ext cx="5619467" cy="5245360"/>
          </a:xfrm>
          <a:prstGeom prst="rect">
            <a:avLst/>
          </a:prstGeom>
          <a:noFill/>
          <a:ln>
            <a:noFill/>
          </a:ln>
          <a:effectLst>
            <a:glow rad="101600">
              <a:schemeClr val="accent3">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331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fltVal val="0"/>
                                          </p:val>
                                        </p:tav>
                                        <p:tav tm="100000">
                                          <p:val>
                                            <p:strVal val="#ppt_w"/>
                                          </p:val>
                                        </p:tav>
                                      </p:tavLst>
                                    </p:anim>
                                    <p:anim calcmode="lin" valueType="num">
                                      <p:cBhvr>
                                        <p:cTn id="20" dur="1000" fill="hold"/>
                                        <p:tgtEl>
                                          <p:spTgt spid="2"/>
                                        </p:tgtEl>
                                        <p:attrNameLst>
                                          <p:attrName>ppt_h</p:attrName>
                                        </p:attrNameLst>
                                      </p:cBhvr>
                                      <p:tavLst>
                                        <p:tav tm="0">
                                          <p:val>
                                            <p:fltVal val="0"/>
                                          </p:val>
                                        </p:tav>
                                        <p:tav tm="100000">
                                          <p:val>
                                            <p:strVal val="#ppt_h"/>
                                          </p:val>
                                        </p:tav>
                                      </p:tavLst>
                                    </p:anim>
                                    <p:anim calcmode="lin" valueType="num">
                                      <p:cBhvr>
                                        <p:cTn id="21" dur="1000" fill="hold"/>
                                        <p:tgtEl>
                                          <p:spTgt spid="2"/>
                                        </p:tgtEl>
                                        <p:attrNameLst>
                                          <p:attrName>style.rotation</p:attrName>
                                        </p:attrNameLst>
                                      </p:cBhvr>
                                      <p:tavLst>
                                        <p:tav tm="0">
                                          <p:val>
                                            <p:fltVal val="90"/>
                                          </p:val>
                                        </p:tav>
                                        <p:tav tm="100000">
                                          <p:val>
                                            <p:fltVal val="0"/>
                                          </p:val>
                                        </p:tav>
                                      </p:tavLst>
                                    </p:anim>
                                    <p:animEffect transition="in" filter="fade">
                                      <p:cBhvr>
                                        <p:cTn id="2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A87FD-FD73-11A0-DF0C-BACC3CB80F84}"/>
              </a:ext>
            </a:extLst>
          </p:cNvPr>
          <p:cNvSpPr txBox="1">
            <a:spLocks/>
          </p:cNvSpPr>
          <p:nvPr/>
        </p:nvSpPr>
        <p:spPr>
          <a:xfrm>
            <a:off x="1735495" y="526625"/>
            <a:ext cx="8262476" cy="615553"/>
          </a:xfrm>
          <a:prstGeom prst="rect">
            <a:avLst/>
          </a:prstGeom>
        </p:spPr>
        <p:txBody>
          <a:bodyPr wrap="square" lIns="0" tIns="0" rIns="0" bIns="0">
            <a:spAutoFit/>
          </a:bodyPr>
          <a:lstStyle>
            <a:lvl1pPr>
              <a:defRPr sz="4400" b="0" i="0">
                <a:solidFill>
                  <a:schemeClr val="tx1"/>
                </a:solidFill>
                <a:latin typeface="Calibri"/>
                <a:ea typeface="+mj-ea"/>
                <a:cs typeface="Calibri"/>
              </a:defRPr>
            </a:lvl1pPr>
          </a:lstStyle>
          <a:p>
            <a:pPr algn="ctr"/>
            <a:r>
              <a:rPr lang="en-US" sz="4000" b="1" i="1" u="sng" dirty="0">
                <a:solidFill>
                  <a:schemeClr val="bg1"/>
                </a:solidFill>
              </a:rPr>
              <a:t>Conclusion &amp; Recommendation</a:t>
            </a:r>
          </a:p>
        </p:txBody>
      </p:sp>
      <p:sp>
        <p:nvSpPr>
          <p:cNvPr id="3" name="Round Diagonal Corner Rectangle 2"/>
          <p:cNvSpPr/>
          <p:nvPr/>
        </p:nvSpPr>
        <p:spPr>
          <a:xfrm>
            <a:off x="413549" y="1503834"/>
            <a:ext cx="9584422" cy="2095709"/>
          </a:xfrm>
          <a:prstGeom prst="round2DiagRect">
            <a:avLst/>
          </a:prstGeom>
          <a:solidFill>
            <a:schemeClr val="bg1">
              <a:lumMod val="95000"/>
              <a:alpha val="91000"/>
            </a:schemeClr>
          </a:solidFill>
          <a:ln>
            <a:solidFill>
              <a:schemeClr val="bg1"/>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After thorough analysis and evaluation of multiple model like </a:t>
            </a:r>
            <a:r>
              <a:rPr lang="en-US" sz="2000" b="1" u="sng"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Decision Tree, Support Vector Machine (SVM), Logistic Regression, </a:t>
            </a:r>
            <a:r>
              <a:rPr lang="en-US" sz="2000" b="1" u="sng" dirty="0" err="1">
                <a:solidFill>
                  <a:srgbClr val="0070C0"/>
                </a:solidFill>
                <a:latin typeface="Times New Roman" panose="02020603050405020304" pitchFamily="18" charset="0"/>
                <a:ea typeface="Tahoma" panose="020B0604030504040204" pitchFamily="34" charset="0"/>
                <a:cs typeface="Times New Roman" panose="02020603050405020304" pitchFamily="18" charset="0"/>
              </a:rPr>
              <a:t>NaiveBayers</a:t>
            </a:r>
            <a:r>
              <a:rPr lang="en-US" sz="2000" b="1" u="sng"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u="sng" dirty="0" err="1">
                <a:solidFill>
                  <a:srgbClr val="0070C0"/>
                </a:solidFill>
                <a:latin typeface="Times New Roman" panose="02020603050405020304" pitchFamily="18" charset="0"/>
                <a:ea typeface="Tahoma" panose="020B0604030504040204" pitchFamily="34" charset="0"/>
                <a:cs typeface="Times New Roman" panose="02020603050405020304" pitchFamily="18" charset="0"/>
              </a:rPr>
              <a:t>AdaBoost</a:t>
            </a:r>
            <a:r>
              <a:rPr lang="en-US" sz="2000" b="1"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 and </a:t>
            </a:r>
            <a:r>
              <a:rPr lang="en-US" sz="2000" b="1" u="sng"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Random Forest</a:t>
            </a:r>
            <a:r>
              <a:rPr lang="en-US" sz="2000" b="1"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a:t>
            </a:r>
          </a:p>
          <a:p>
            <a:r>
              <a:rPr lang="en-US" sz="2000" b="1"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We have found that the Random Forest model outperform the others on our dataset. We evaluated the mode based on various evaluation metric such as Accuracy, Precision, Recall and F1 score.</a:t>
            </a:r>
          </a:p>
        </p:txBody>
      </p:sp>
      <p:sp>
        <p:nvSpPr>
          <p:cNvPr id="4" name="Round Diagonal Corner Rectangle 3"/>
          <p:cNvSpPr/>
          <p:nvPr/>
        </p:nvSpPr>
        <p:spPr>
          <a:xfrm>
            <a:off x="2017485" y="4034970"/>
            <a:ext cx="8586588" cy="2090059"/>
          </a:xfrm>
          <a:prstGeom prst="round2DiagRect">
            <a:avLst/>
          </a:prstGeom>
          <a:solidFill>
            <a:schemeClr val="bg1">
              <a:lumMod val="95000"/>
              <a:alpha val="91000"/>
            </a:schemeClr>
          </a:solidFill>
          <a:ln>
            <a:solidFill>
              <a:schemeClr val="bg1"/>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Random Forest demonstrated the best overall performance, consistently delivering high accuracy and precision and effectively capturing both positive and negative cases.</a:t>
            </a:r>
          </a:p>
          <a:p>
            <a:r>
              <a:rPr lang="en-US" sz="2000" b="1"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Additionally, the area under the receiver operating characteristic curve (AUC-ROC) was also high, indicating the model’s excellent ability to discriminate between different classes.</a:t>
            </a:r>
          </a:p>
        </p:txBody>
      </p:sp>
    </p:spTree>
    <p:extLst>
      <p:ext uri="{BB962C8B-B14F-4D97-AF65-F5344CB8AC3E}">
        <p14:creationId xmlns:p14="http://schemas.microsoft.com/office/powerpoint/2010/main" val="225331274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A87FD-FD73-11A0-DF0C-BACC3CB80F84}"/>
              </a:ext>
            </a:extLst>
          </p:cNvPr>
          <p:cNvSpPr txBox="1">
            <a:spLocks/>
          </p:cNvSpPr>
          <p:nvPr/>
        </p:nvSpPr>
        <p:spPr>
          <a:xfrm>
            <a:off x="1735495" y="526625"/>
            <a:ext cx="8262476" cy="615553"/>
          </a:xfrm>
          <a:prstGeom prst="rect">
            <a:avLst/>
          </a:prstGeom>
        </p:spPr>
        <p:txBody>
          <a:bodyPr wrap="square" lIns="0" tIns="0" rIns="0" bIns="0">
            <a:spAutoFit/>
          </a:bodyPr>
          <a:lstStyle>
            <a:lvl1pPr>
              <a:defRPr sz="4400" b="0" i="0">
                <a:solidFill>
                  <a:schemeClr val="tx1"/>
                </a:solidFill>
                <a:latin typeface="Calibri"/>
                <a:ea typeface="+mj-ea"/>
                <a:cs typeface="Calibri"/>
              </a:defRPr>
            </a:lvl1pPr>
          </a:lstStyle>
          <a:p>
            <a:pPr algn="ctr"/>
            <a:r>
              <a:rPr lang="en-US" sz="4000" b="1" i="1" u="sng" dirty="0">
                <a:solidFill>
                  <a:schemeClr val="bg1"/>
                </a:solidFill>
              </a:rPr>
              <a:t>Conclusion &amp; Recommendation</a:t>
            </a:r>
          </a:p>
        </p:txBody>
      </p:sp>
      <p:sp>
        <p:nvSpPr>
          <p:cNvPr id="3" name="Round Diagonal Corner Rectangle 2"/>
          <p:cNvSpPr/>
          <p:nvPr/>
        </p:nvSpPr>
        <p:spPr>
          <a:xfrm>
            <a:off x="413549" y="1503835"/>
            <a:ext cx="9584422" cy="1965080"/>
          </a:xfrm>
          <a:prstGeom prst="round2DiagRect">
            <a:avLst/>
          </a:prstGeom>
          <a:solidFill>
            <a:schemeClr val="bg1">
              <a:lumMod val="95000"/>
              <a:alpha val="91000"/>
            </a:schemeClr>
          </a:solidFill>
          <a:ln>
            <a:solidFill>
              <a:schemeClr val="bg1"/>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To ensure the Random Forest Model’s optimal performance, we conducted </a:t>
            </a:r>
            <a:r>
              <a:rPr lang="en-US" sz="2000" b="1" dirty="0" err="1">
                <a:solidFill>
                  <a:srgbClr val="0070C0"/>
                </a:solidFill>
                <a:latin typeface="Times New Roman" panose="02020603050405020304" pitchFamily="18" charset="0"/>
                <a:ea typeface="Tahoma" panose="020B0604030504040204" pitchFamily="34" charset="0"/>
                <a:cs typeface="Times New Roman" panose="02020603050405020304" pitchFamily="18" charset="0"/>
              </a:rPr>
              <a:t>Hyperparametre</a:t>
            </a:r>
            <a:r>
              <a:rPr lang="en-US" sz="2000" b="1"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 tuning using </a:t>
            </a:r>
            <a:r>
              <a:rPr lang="en-US" sz="2000" b="1" dirty="0" err="1">
                <a:solidFill>
                  <a:srgbClr val="0070C0"/>
                </a:solidFill>
                <a:latin typeface="Times New Roman" panose="02020603050405020304" pitchFamily="18" charset="0"/>
                <a:ea typeface="Tahoma" panose="020B0604030504040204" pitchFamily="34" charset="0"/>
                <a:cs typeface="Times New Roman" panose="02020603050405020304" pitchFamily="18" charset="0"/>
              </a:rPr>
              <a:t>GridSearchCV</a:t>
            </a:r>
            <a:r>
              <a:rPr lang="en-US" sz="2000" b="1"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 resulting in the best parameter configuration with a score of 92.54%.</a:t>
            </a:r>
          </a:p>
          <a:p>
            <a:r>
              <a:rPr lang="en-US" sz="2000" b="1"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This process improved the model’s ability to generalize and make more accurate predictions on unseen data.</a:t>
            </a:r>
          </a:p>
        </p:txBody>
      </p:sp>
      <p:sp>
        <p:nvSpPr>
          <p:cNvPr id="4" name="Round Diagonal Corner Rectangle 3"/>
          <p:cNvSpPr/>
          <p:nvPr/>
        </p:nvSpPr>
        <p:spPr>
          <a:xfrm>
            <a:off x="2017485" y="4034971"/>
            <a:ext cx="8586588" cy="1944916"/>
          </a:xfrm>
          <a:prstGeom prst="round2DiagRect">
            <a:avLst/>
          </a:prstGeom>
          <a:solidFill>
            <a:schemeClr val="bg1">
              <a:lumMod val="95000"/>
              <a:alpha val="91000"/>
            </a:schemeClr>
          </a:solidFill>
          <a:ln>
            <a:solidFill>
              <a:schemeClr val="bg1"/>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Considering al the evaluation results, we conclude that the Random Forest model is the most suitable and reliable choice for our dataset.</a:t>
            </a:r>
          </a:p>
          <a:p>
            <a:r>
              <a:rPr lang="en-US" sz="2000" b="1"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It provides a robust solution for the classification task and is well-equipped to handle the imbalanced nature of our data, making it an Ideal choice for further deployment and real-world applications.</a:t>
            </a:r>
          </a:p>
        </p:txBody>
      </p:sp>
    </p:spTree>
    <p:extLst>
      <p:ext uri="{BB962C8B-B14F-4D97-AF65-F5344CB8AC3E}">
        <p14:creationId xmlns:p14="http://schemas.microsoft.com/office/powerpoint/2010/main" val="22533127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73687" y="1446445"/>
            <a:ext cx="7560777" cy="2693045"/>
          </a:xfrm>
          <a:prstGeom prst="rect">
            <a:avLst/>
          </a:prstGeom>
          <a:noFill/>
        </p:spPr>
        <p:txBody>
          <a:bodyPr wrap="square" lIns="91440" tIns="45720" rIns="91440" bIns="45720">
            <a:spAutoFit/>
          </a:bodyPr>
          <a:lstStyle/>
          <a:p>
            <a:pPr algn="ctr"/>
            <a:r>
              <a:rPr lang="en-US" sz="11500" b="1" i="1" u="sng"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THANK YOU</a:t>
            </a:r>
          </a:p>
          <a:p>
            <a:pPr algn="ctr"/>
            <a:endParaRPr lang="en-US" sz="54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
        <p:nvSpPr>
          <p:cNvPr id="6" name="Rectangle 5"/>
          <p:cNvSpPr/>
          <p:nvPr/>
        </p:nvSpPr>
        <p:spPr>
          <a:xfrm>
            <a:off x="7473065" y="3826322"/>
            <a:ext cx="4336123" cy="1200329"/>
          </a:xfrm>
          <a:prstGeom prst="rect">
            <a:avLst/>
          </a:prstGeom>
          <a:noFill/>
        </p:spPr>
        <p:txBody>
          <a:bodyPr wrap="none" lIns="91440" tIns="45720" rIns="91440" bIns="45720">
            <a:spAutoFit/>
          </a:bodyPr>
          <a:lstStyle/>
          <a:p>
            <a:pPr algn="ctr"/>
            <a:r>
              <a:rPr lang="en-US" sz="7200" b="1" i="1" u="sng"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GROUP D</a:t>
            </a:r>
          </a:p>
        </p:txBody>
      </p:sp>
    </p:spTree>
    <p:extLst>
      <p:ext uri="{BB962C8B-B14F-4D97-AF65-F5344CB8AC3E}">
        <p14:creationId xmlns:p14="http://schemas.microsoft.com/office/powerpoint/2010/main" val="22533127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626461084"/>
              </p:ext>
            </p:extLst>
          </p:nvPr>
        </p:nvGraphicFramePr>
        <p:xfrm>
          <a:off x="2031999" y="617536"/>
          <a:ext cx="8772850" cy="61191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4682866" y="-41206"/>
            <a:ext cx="5028300" cy="707886"/>
          </a:xfrm>
          <a:prstGeom prst="rect">
            <a:avLst/>
          </a:prstGeom>
          <a:noFill/>
        </p:spPr>
        <p:txBody>
          <a:bodyPr wrap="none" lIns="91440" tIns="45720" rIns="91440" bIns="45720">
            <a:spAutoFit/>
          </a:bodyPr>
          <a:lstStyle/>
          <a:p>
            <a:pPr algn="ctr"/>
            <a:r>
              <a:rPr lang="en-US" sz="4000" b="1" u="sng"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PROBLEM STATEMENT</a:t>
            </a:r>
          </a:p>
        </p:txBody>
      </p:sp>
    </p:spTree>
    <p:extLst>
      <p:ext uri="{BB962C8B-B14F-4D97-AF65-F5344CB8AC3E}">
        <p14:creationId xmlns:p14="http://schemas.microsoft.com/office/powerpoint/2010/main" val="167611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106335572"/>
              </p:ext>
            </p:extLst>
          </p:nvPr>
        </p:nvGraphicFramePr>
        <p:xfrm>
          <a:off x="3664857" y="923221"/>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1360923" y="312737"/>
            <a:ext cx="5870518" cy="769441"/>
          </a:xfrm>
          <a:prstGeom prst="rect">
            <a:avLst/>
          </a:prstGeom>
          <a:noFill/>
        </p:spPr>
        <p:txBody>
          <a:bodyPr wrap="none" lIns="91440" tIns="45720" rIns="91440" bIns="45720">
            <a:spAutoFit/>
          </a:bodyPr>
          <a:lstStyle/>
          <a:p>
            <a:r>
              <a:rPr lang="en-US" sz="4400" b="1" i="1" u="sng" dirty="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TARGET VARIABLE: </a:t>
            </a:r>
          </a:p>
        </p:txBody>
      </p:sp>
      <p:graphicFrame>
        <p:nvGraphicFramePr>
          <p:cNvPr id="4" name="Diagram 3"/>
          <p:cNvGraphicFramePr/>
          <p:nvPr>
            <p:extLst>
              <p:ext uri="{D42A27DB-BD31-4B8C-83A1-F6EECF244321}">
                <p14:modId xmlns:p14="http://schemas.microsoft.com/office/powerpoint/2010/main" val="150536903"/>
              </p:ext>
            </p:extLst>
          </p:nvPr>
        </p:nvGraphicFramePr>
        <p:xfrm>
          <a:off x="83976" y="1520889"/>
          <a:ext cx="4212206" cy="520648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7611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000" fill="hold"/>
                                        <p:tgtEl>
                                          <p:spTgt spid="2"/>
                                        </p:tgtEl>
                                        <p:attrNameLst>
                                          <p:attrName>ppt_x</p:attrName>
                                        </p:attrNameLst>
                                      </p:cBhvr>
                                      <p:tavLst>
                                        <p:tav tm="0">
                                          <p:val>
                                            <p:strVal val="#ppt_x"/>
                                          </p:val>
                                        </p:tav>
                                        <p:tav tm="100000">
                                          <p:val>
                                            <p:strVal val="#ppt_x"/>
                                          </p:val>
                                        </p:tav>
                                      </p:tavLst>
                                    </p:anim>
                                    <p:anim calcmode="lin" valueType="num">
                                      <p:cBhvr additive="base">
                                        <p:cTn id="16"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4"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097064671"/>
              </p:ext>
            </p:extLst>
          </p:nvPr>
        </p:nvGraphicFramePr>
        <p:xfrm>
          <a:off x="185998" y="952931"/>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112135" y="1292383"/>
            <a:ext cx="1573144" cy="1015663"/>
          </a:xfrm>
          <a:prstGeom prst="rect">
            <a:avLst/>
          </a:prstGeom>
          <a:noFill/>
          <a:scene3d>
            <a:camera prst="isometricOffAxis2Left"/>
            <a:lightRig rig="threePt" dir="t"/>
          </a:scene3d>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Number_of_Casualities </a:t>
            </a:r>
          </a:p>
          <a:p>
            <a:pPr algn="ctr"/>
            <a:r>
              <a:rPr lang="en-US" sz="2000" dirty="0"/>
              <a:t>(NUMERIC)</a:t>
            </a:r>
          </a:p>
        </p:txBody>
      </p:sp>
      <p:sp>
        <p:nvSpPr>
          <p:cNvPr id="4" name="TextBox 3"/>
          <p:cNvSpPr txBox="1"/>
          <p:nvPr/>
        </p:nvSpPr>
        <p:spPr>
          <a:xfrm>
            <a:off x="2401386" y="4544009"/>
            <a:ext cx="1175656" cy="1107996"/>
          </a:xfrm>
          <a:prstGeom prst="rect">
            <a:avLst/>
          </a:prstGeom>
          <a:noFill/>
          <a:scene3d>
            <a:camera prst="isometricOffAxis2Left"/>
            <a:lightRig rig="threePt" dir="t"/>
          </a:scene3d>
        </p:spPr>
        <p:txBody>
          <a:bodyPr wrap="square" rtlCol="0">
            <a:spAutoFit/>
          </a:bodyPr>
          <a:lstStyle/>
          <a:p>
            <a:r>
              <a:rPr lang="en-US" sz="1600" dirty="0">
                <a:latin typeface="Times New Roman" panose="02020603050405020304" pitchFamily="18" charset="0"/>
                <a:cs typeface="Times New Roman" panose="02020603050405020304" pitchFamily="18" charset="0"/>
              </a:rPr>
              <a:t>Light and Weather Conditions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(STRING)</a:t>
            </a:r>
            <a:endParaRPr lang="en-US" sz="1600" dirty="0"/>
          </a:p>
        </p:txBody>
      </p:sp>
      <p:graphicFrame>
        <p:nvGraphicFramePr>
          <p:cNvPr id="5" name="Diagram 4"/>
          <p:cNvGraphicFramePr/>
          <p:nvPr>
            <p:extLst>
              <p:ext uri="{D42A27DB-BD31-4B8C-83A1-F6EECF244321}">
                <p14:modId xmlns:p14="http://schemas.microsoft.com/office/powerpoint/2010/main" val="1193657744"/>
              </p:ext>
            </p:extLst>
          </p:nvPr>
        </p:nvGraphicFramePr>
        <p:xfrm>
          <a:off x="3577042" y="895066"/>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TextBox 5"/>
          <p:cNvSpPr txBox="1"/>
          <p:nvPr/>
        </p:nvSpPr>
        <p:spPr>
          <a:xfrm>
            <a:off x="5776127" y="1790883"/>
            <a:ext cx="1268486" cy="861774"/>
          </a:xfrm>
          <a:prstGeom prst="rect">
            <a:avLst/>
          </a:prstGeom>
          <a:noFill/>
          <a:scene3d>
            <a:camera prst="isometricOffAxis1Right"/>
            <a:lightRig rig="threePt" dir="t"/>
          </a:scene3d>
        </p:spPr>
        <p:txBody>
          <a:bodyPr wrap="square" rtlCol="0">
            <a:spAutoFit/>
          </a:bodyPr>
          <a:lstStyle/>
          <a:p>
            <a:r>
              <a:rPr lang="en-US" sz="1600" dirty="0">
                <a:latin typeface="Times New Roman" panose="02020603050405020304" pitchFamily="18" charset="0"/>
                <a:cs typeface="Times New Roman" panose="02020603050405020304" pitchFamily="18" charset="0"/>
              </a:rPr>
              <a:t>Carriageway_Hazards</a:t>
            </a:r>
          </a:p>
          <a:p>
            <a:r>
              <a:rPr lang="en-US" sz="1600" dirty="0"/>
              <a:t>(STRING)</a:t>
            </a:r>
          </a:p>
        </p:txBody>
      </p:sp>
      <p:sp>
        <p:nvSpPr>
          <p:cNvPr id="7" name="TextBox 6"/>
          <p:cNvSpPr txBox="1"/>
          <p:nvPr/>
        </p:nvSpPr>
        <p:spPr>
          <a:xfrm>
            <a:off x="8155919" y="2982723"/>
            <a:ext cx="1426620" cy="1046440"/>
          </a:xfrm>
          <a:prstGeom prst="rect">
            <a:avLst/>
          </a:prstGeom>
          <a:noFill/>
          <a:scene3d>
            <a:camera prst="isometricOffAxis1Right"/>
            <a:lightRig rig="threePt" dir="t"/>
          </a:scene3d>
        </p:spPr>
        <p:txBody>
          <a:bodyPr wrap="square" rtlCol="0">
            <a:spAutoFit/>
          </a:bodyPr>
          <a:lstStyle/>
          <a:p>
            <a:r>
              <a:rPr lang="en-US" sz="2400" dirty="0">
                <a:latin typeface="Times New Roman" panose="02020603050405020304" pitchFamily="18" charset="0"/>
                <a:cs typeface="Times New Roman" panose="02020603050405020304" pitchFamily="18" charset="0"/>
              </a:rPr>
              <a:t>Junction_Control</a:t>
            </a:r>
          </a:p>
          <a:p>
            <a:r>
              <a:rPr lang="en-US" sz="1400" dirty="0"/>
              <a:t>(STRING)</a:t>
            </a:r>
          </a:p>
        </p:txBody>
      </p:sp>
      <p:sp>
        <p:nvSpPr>
          <p:cNvPr id="8" name="TextBox 7"/>
          <p:cNvSpPr txBox="1"/>
          <p:nvPr/>
        </p:nvSpPr>
        <p:spPr>
          <a:xfrm>
            <a:off x="5650589" y="5098007"/>
            <a:ext cx="1328709" cy="600164"/>
          </a:xfrm>
          <a:prstGeom prst="rect">
            <a:avLst/>
          </a:prstGeom>
          <a:noFill/>
          <a:scene3d>
            <a:camera prst="isometricOffAxis1Right"/>
            <a:lightRig rig="threePt" dir="t"/>
          </a:scene3d>
        </p:spPr>
        <p:txBody>
          <a:bodyPr wrap="square" rtlCol="0">
            <a:spAutoFit/>
          </a:bodyPr>
          <a:lstStyle/>
          <a:p>
            <a:r>
              <a:rPr lang="en-US" sz="1100" dirty="0" err="1">
                <a:latin typeface="Times New Roman" panose="02020603050405020304" pitchFamily="18" charset="0"/>
                <a:cs typeface="Times New Roman" panose="02020603050405020304" pitchFamily="18" charset="0"/>
              </a:rPr>
              <a:t>LSOA_of_Accident_Location</a:t>
            </a:r>
            <a:endParaRPr lang="en-US" sz="1100" dirty="0">
              <a:latin typeface="Times New Roman" panose="02020603050405020304" pitchFamily="18" charset="0"/>
              <a:cs typeface="Times New Roman" panose="02020603050405020304" pitchFamily="18" charset="0"/>
            </a:endParaRPr>
          </a:p>
          <a:p>
            <a:r>
              <a:rPr lang="en-US" sz="1100" dirty="0"/>
              <a:t>(STRING)</a:t>
            </a:r>
          </a:p>
        </p:txBody>
      </p:sp>
      <p:sp>
        <p:nvSpPr>
          <p:cNvPr id="9" name="Round Diagonal Corner Rectangle 8"/>
          <p:cNvSpPr/>
          <p:nvPr/>
        </p:nvSpPr>
        <p:spPr>
          <a:xfrm>
            <a:off x="3614056" y="217715"/>
            <a:ext cx="5181600" cy="478971"/>
          </a:xfrm>
          <a:prstGeom prst="round2DiagRect">
            <a:avLst/>
          </a:prstGeom>
          <a:solidFill>
            <a:schemeClr val="accent6">
              <a:lumMod val="20000"/>
              <a:lumOff val="80000"/>
              <a:alpha val="91000"/>
            </a:schemeClr>
          </a:solidFill>
          <a:ln>
            <a:solidFill>
              <a:schemeClr val="accent4">
                <a:lumMod val="60000"/>
                <a:lumOff val="40000"/>
              </a:schemeClr>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          Data Dictionary </a:t>
            </a:r>
          </a:p>
        </p:txBody>
      </p:sp>
      <p:sp>
        <p:nvSpPr>
          <p:cNvPr id="10" name="TextBox 9"/>
          <p:cNvSpPr txBox="1"/>
          <p:nvPr/>
        </p:nvSpPr>
        <p:spPr>
          <a:xfrm>
            <a:off x="4921856" y="3442915"/>
            <a:ext cx="1163729" cy="646331"/>
          </a:xfrm>
          <a:prstGeom prst="rect">
            <a:avLst/>
          </a:prstGeom>
          <a:noFill/>
        </p:spPr>
        <p:txBody>
          <a:bodyPr wrap="square" rtlCol="0">
            <a:spAutoFit/>
          </a:bodyPr>
          <a:lstStyle/>
          <a:p>
            <a:r>
              <a:rPr lang="en-US" dirty="0"/>
              <a:t>Data Dictionary</a:t>
            </a:r>
          </a:p>
        </p:txBody>
      </p:sp>
    </p:spTree>
    <p:extLst>
      <p:ext uri="{BB962C8B-B14F-4D97-AF65-F5344CB8AC3E}">
        <p14:creationId xmlns:p14="http://schemas.microsoft.com/office/powerpoint/2010/main" val="167611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 fill="hold"/>
                                        <p:tgtEl>
                                          <p:spTgt spid="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grpId="0" nodeType="clickEffect">
                                  <p:stCondLst>
                                    <p:cond delay="0"/>
                                  </p:stCondLst>
                                  <p:childTnLst>
                                    <p:animRot by="21600000">
                                      <p:cBhvr>
                                        <p:cTn id="10" dur="2000" fill="hold"/>
                                        <p:tgtEl>
                                          <p:spTgt spid="5"/>
                                        </p:tgtEl>
                                        <p:attrNameLst>
                                          <p:attrName>r</p:attrName>
                                        </p:attrNameLst>
                                      </p:cBhvr>
                                    </p:animRot>
                                  </p:childTnLst>
                                </p:cTn>
                              </p:par>
                              <p:par>
                                <p:cTn id="11" presetID="8" presetClass="emph" presetSubtype="0" fill="hold" grpId="0" nodeType="withEffect">
                                  <p:stCondLst>
                                    <p:cond delay="0"/>
                                  </p:stCondLst>
                                  <p:childTnLst>
                                    <p:animRot by="21600000">
                                      <p:cBhvr>
                                        <p:cTn id="12" dur="1000" fill="hold"/>
                                        <p:tgtEl>
                                          <p:spTgt spid="3"/>
                                        </p:tgtEl>
                                        <p:attrNameLst>
                                          <p:attrName>r</p:attrName>
                                        </p:attrNameLst>
                                      </p:cBhvr>
                                    </p:animRot>
                                  </p:childTnLst>
                                </p:cTn>
                              </p:par>
                              <p:par>
                                <p:cTn id="13" presetID="8" presetClass="emph" presetSubtype="0" fill="hold" grpId="0" nodeType="withEffect">
                                  <p:stCondLst>
                                    <p:cond delay="0"/>
                                  </p:stCondLst>
                                  <p:childTnLst>
                                    <p:animRot by="21600000">
                                      <p:cBhvr>
                                        <p:cTn id="14" dur="1000" fill="hold"/>
                                        <p:tgtEl>
                                          <p:spTgt spid="6"/>
                                        </p:tgtEl>
                                        <p:attrNameLst>
                                          <p:attrName>r</p:attrName>
                                        </p:attrNameLst>
                                      </p:cBhvr>
                                    </p:animRot>
                                  </p:childTnLst>
                                </p:cTn>
                              </p:par>
                              <p:par>
                                <p:cTn id="15" presetID="8" presetClass="emph" presetSubtype="0" fill="hold" grpId="0" nodeType="withEffect">
                                  <p:stCondLst>
                                    <p:cond delay="0"/>
                                  </p:stCondLst>
                                  <p:childTnLst>
                                    <p:animRot by="21600000">
                                      <p:cBhvr>
                                        <p:cTn id="16" dur="1000" fill="hold"/>
                                        <p:tgtEl>
                                          <p:spTgt spid="7"/>
                                        </p:tgtEl>
                                        <p:attrNameLst>
                                          <p:attrName>r</p:attrName>
                                        </p:attrNameLst>
                                      </p:cBhvr>
                                    </p:animRot>
                                  </p:childTnLst>
                                </p:cTn>
                              </p:par>
                              <p:par>
                                <p:cTn id="17" presetID="8" presetClass="emph" presetSubtype="0" fill="hold" grpId="0" nodeType="withEffect">
                                  <p:stCondLst>
                                    <p:cond delay="0"/>
                                  </p:stCondLst>
                                  <p:childTnLst>
                                    <p:animRot by="21600000">
                                      <p:cBhvr>
                                        <p:cTn id="18" dur="1000" fill="hold"/>
                                        <p:tgtEl>
                                          <p:spTgt spid="4"/>
                                        </p:tgtEl>
                                        <p:attrNameLst>
                                          <p:attrName>r</p:attrName>
                                        </p:attrNameLst>
                                      </p:cBhvr>
                                    </p:animRot>
                                  </p:childTnLst>
                                </p:cTn>
                              </p:par>
                              <p:par>
                                <p:cTn id="19" presetID="8" presetClass="emph" presetSubtype="0" fill="hold" grpId="0" nodeType="withEffect">
                                  <p:stCondLst>
                                    <p:cond delay="0"/>
                                  </p:stCondLst>
                                  <p:childTnLst>
                                    <p:animRot by="21600000">
                                      <p:cBhvr>
                                        <p:cTn id="20" dur="1000" fill="hold"/>
                                        <p:tgtEl>
                                          <p:spTgt spid="8"/>
                                        </p:tgtEl>
                                        <p:attrNameLst>
                                          <p:attrName>r</p:attrName>
                                        </p:attrNameLst>
                                      </p:cBhvr>
                                    </p:animRot>
                                  </p:childTnLst>
                                </p:cTn>
                              </p:par>
                              <p:par>
                                <p:cTn id="21" presetID="8" presetClass="emph" presetSubtype="0" fill="hold" grpId="0" nodeType="withEffect">
                                  <p:stCondLst>
                                    <p:cond delay="0"/>
                                  </p:stCondLst>
                                  <p:childTnLst>
                                    <p:animRot by="21600000">
                                      <p:cBhvr>
                                        <p:cTn id="22" dur="2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p:bldP spid="4" grpId="0"/>
      <p:bldGraphic spid="5" grpId="0">
        <p:bldAsOne/>
      </p:bldGraphic>
      <p:bldP spid="6" grpId="0"/>
      <p:bldP spid="7" grpId="0"/>
      <p:bldP spid="8"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C1565A-7B63-414C-939C-18E138036D45}"/>
              </a:ext>
            </a:extLst>
          </p:cNvPr>
          <p:cNvPicPr>
            <a:picLocks noChangeAspect="1"/>
          </p:cNvPicPr>
          <p:nvPr/>
        </p:nvPicPr>
        <p:blipFill>
          <a:blip r:embed="rId2"/>
          <a:stretch>
            <a:fillRect/>
          </a:stretch>
        </p:blipFill>
        <p:spPr>
          <a:xfrm>
            <a:off x="185998" y="1599480"/>
            <a:ext cx="6415174" cy="5006593"/>
          </a:xfrm>
          <a:prstGeom prst="rect">
            <a:avLst/>
          </a:prstGeom>
          <a:effectLst>
            <a:glow rad="228600">
              <a:schemeClr val="accent3">
                <a:satMod val="175000"/>
                <a:alpha val="40000"/>
              </a:schemeClr>
            </a:glow>
          </a:effectLst>
        </p:spPr>
      </p:pic>
      <p:graphicFrame>
        <p:nvGraphicFramePr>
          <p:cNvPr id="7" name="Diagram 6"/>
          <p:cNvGraphicFramePr/>
          <p:nvPr>
            <p:extLst>
              <p:ext uri="{D42A27DB-BD31-4B8C-83A1-F6EECF244321}">
                <p14:modId xmlns:p14="http://schemas.microsoft.com/office/powerpoint/2010/main" val="4113284970"/>
              </p:ext>
            </p:extLst>
          </p:nvPr>
        </p:nvGraphicFramePr>
        <p:xfrm>
          <a:off x="7182499" y="1700143"/>
          <a:ext cx="4415512" cy="48052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p:cNvSpPr/>
          <p:nvPr/>
        </p:nvSpPr>
        <p:spPr>
          <a:xfrm>
            <a:off x="4599429" y="308273"/>
            <a:ext cx="2973570" cy="923330"/>
          </a:xfrm>
          <a:prstGeom prst="rect">
            <a:avLst/>
          </a:prstGeom>
          <a:noFill/>
        </p:spPr>
        <p:txBody>
          <a:bodyPr wrap="none" lIns="91440" tIns="45720" rIns="91440" bIns="45720">
            <a:spAutoFit/>
          </a:bodyPr>
          <a:lstStyle/>
          <a:p>
            <a:pPr algn="ctr"/>
            <a:r>
              <a:rPr lang="en-US" sz="5400" b="1" u="sng" cap="none" spc="0">
                <a:ln w="10160">
                  <a:solidFill>
                    <a:schemeClr val="accent1"/>
                  </a:solidFill>
                  <a:prstDash val="solid"/>
                </a:ln>
                <a:solidFill>
                  <a:schemeClr val="bg1"/>
                </a:solidFill>
                <a:effectLst>
                  <a:outerShdw blurRad="38100" dist="32000" dir="5400000" algn="tl">
                    <a:srgbClr val="000000">
                      <a:alpha val="30000"/>
                    </a:srgbClr>
                  </a:outerShdw>
                </a:effectLst>
              </a:rPr>
              <a:t>OUTLIERS</a:t>
            </a:r>
          </a:p>
        </p:txBody>
      </p:sp>
    </p:spTree>
    <p:extLst>
      <p:ext uri="{BB962C8B-B14F-4D97-AF65-F5344CB8AC3E}">
        <p14:creationId xmlns:p14="http://schemas.microsoft.com/office/powerpoint/2010/main" val="123189970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275424-3229-463B-9487-EF55515C25BA}"/>
              </a:ext>
            </a:extLst>
          </p:cNvPr>
          <p:cNvPicPr>
            <a:picLocks noChangeAspect="1"/>
          </p:cNvPicPr>
          <p:nvPr/>
        </p:nvPicPr>
        <p:blipFill>
          <a:blip r:embed="rId2"/>
          <a:stretch>
            <a:fillRect/>
          </a:stretch>
        </p:blipFill>
        <p:spPr>
          <a:xfrm>
            <a:off x="9430069" y="858080"/>
            <a:ext cx="2567042" cy="253169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3" name="Picture 2">
            <a:extLst>
              <a:ext uri="{FF2B5EF4-FFF2-40B4-BE49-F238E27FC236}">
                <a16:creationId xmlns:a16="http://schemas.microsoft.com/office/drawing/2014/main" id="{40005022-FA42-40EC-BEF7-8EECF00C8F4E}"/>
              </a:ext>
            </a:extLst>
          </p:cNvPr>
          <p:cNvPicPr>
            <a:picLocks noChangeAspect="1"/>
          </p:cNvPicPr>
          <p:nvPr/>
        </p:nvPicPr>
        <p:blipFill>
          <a:blip r:embed="rId3"/>
          <a:stretch>
            <a:fillRect/>
          </a:stretch>
        </p:blipFill>
        <p:spPr>
          <a:xfrm>
            <a:off x="1341928" y="858079"/>
            <a:ext cx="2559646" cy="253169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4" name="Picture 3">
            <a:extLst>
              <a:ext uri="{FF2B5EF4-FFF2-40B4-BE49-F238E27FC236}">
                <a16:creationId xmlns:a16="http://schemas.microsoft.com/office/drawing/2014/main" id="{1C9CFE7F-A736-4178-AC58-C0DDCA7EE225}"/>
              </a:ext>
            </a:extLst>
          </p:cNvPr>
          <p:cNvPicPr>
            <a:picLocks noChangeAspect="1"/>
          </p:cNvPicPr>
          <p:nvPr/>
        </p:nvPicPr>
        <p:blipFill>
          <a:blip r:embed="rId4"/>
          <a:stretch>
            <a:fillRect/>
          </a:stretch>
        </p:blipFill>
        <p:spPr>
          <a:xfrm>
            <a:off x="6731110" y="858080"/>
            <a:ext cx="2567042" cy="253169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5" name="Picture 4">
            <a:extLst>
              <a:ext uri="{FF2B5EF4-FFF2-40B4-BE49-F238E27FC236}">
                <a16:creationId xmlns:a16="http://schemas.microsoft.com/office/drawing/2014/main" id="{13C4C332-8F1C-4D42-BF98-9C5E247CE007}"/>
              </a:ext>
            </a:extLst>
          </p:cNvPr>
          <p:cNvPicPr>
            <a:picLocks noChangeAspect="1"/>
          </p:cNvPicPr>
          <p:nvPr/>
        </p:nvPicPr>
        <p:blipFill>
          <a:blip r:embed="rId5"/>
          <a:stretch>
            <a:fillRect/>
          </a:stretch>
        </p:blipFill>
        <p:spPr>
          <a:xfrm>
            <a:off x="4023624" y="858080"/>
            <a:ext cx="2559646" cy="253169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6" name="Picture 5">
            <a:extLst>
              <a:ext uri="{FF2B5EF4-FFF2-40B4-BE49-F238E27FC236}">
                <a16:creationId xmlns:a16="http://schemas.microsoft.com/office/drawing/2014/main" id="{0532F556-0621-4106-8EF2-00A2A84AE4A1}"/>
              </a:ext>
            </a:extLst>
          </p:cNvPr>
          <p:cNvPicPr>
            <a:picLocks noChangeAspect="1"/>
          </p:cNvPicPr>
          <p:nvPr/>
        </p:nvPicPr>
        <p:blipFill>
          <a:blip r:embed="rId6"/>
          <a:stretch>
            <a:fillRect/>
          </a:stretch>
        </p:blipFill>
        <p:spPr>
          <a:xfrm>
            <a:off x="8256832" y="3651840"/>
            <a:ext cx="2567042" cy="301240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7" name="Picture 6">
            <a:extLst>
              <a:ext uri="{FF2B5EF4-FFF2-40B4-BE49-F238E27FC236}">
                <a16:creationId xmlns:a16="http://schemas.microsoft.com/office/drawing/2014/main" id="{2809FAFA-DF18-4C0C-85E7-127555D32FDF}"/>
              </a:ext>
            </a:extLst>
          </p:cNvPr>
          <p:cNvPicPr>
            <a:picLocks noChangeAspect="1"/>
          </p:cNvPicPr>
          <p:nvPr/>
        </p:nvPicPr>
        <p:blipFill>
          <a:blip r:embed="rId7"/>
          <a:stretch>
            <a:fillRect/>
          </a:stretch>
        </p:blipFill>
        <p:spPr>
          <a:xfrm>
            <a:off x="5536791" y="3651841"/>
            <a:ext cx="2567042" cy="301240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8" name="Picture 7">
            <a:extLst>
              <a:ext uri="{FF2B5EF4-FFF2-40B4-BE49-F238E27FC236}">
                <a16:creationId xmlns:a16="http://schemas.microsoft.com/office/drawing/2014/main" id="{75CE1021-A394-4EBB-829D-8E07E30B178C}"/>
              </a:ext>
            </a:extLst>
          </p:cNvPr>
          <p:cNvPicPr>
            <a:picLocks noChangeAspect="1"/>
          </p:cNvPicPr>
          <p:nvPr/>
        </p:nvPicPr>
        <p:blipFill>
          <a:blip r:embed="rId8"/>
          <a:stretch>
            <a:fillRect/>
          </a:stretch>
        </p:blipFill>
        <p:spPr>
          <a:xfrm>
            <a:off x="153606" y="3651840"/>
            <a:ext cx="2559646" cy="301240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9" name="Picture 8">
            <a:extLst>
              <a:ext uri="{FF2B5EF4-FFF2-40B4-BE49-F238E27FC236}">
                <a16:creationId xmlns:a16="http://schemas.microsoft.com/office/drawing/2014/main" id="{11C83383-3851-4C4E-B3B6-07FFCE952063}"/>
              </a:ext>
            </a:extLst>
          </p:cNvPr>
          <p:cNvPicPr>
            <a:picLocks noChangeAspect="1"/>
          </p:cNvPicPr>
          <p:nvPr/>
        </p:nvPicPr>
        <p:blipFill>
          <a:blip r:embed="rId9"/>
          <a:stretch>
            <a:fillRect/>
          </a:stretch>
        </p:blipFill>
        <p:spPr>
          <a:xfrm>
            <a:off x="2830507" y="3651841"/>
            <a:ext cx="2567042" cy="301240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1231899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down)">
                                      <p:cBhvr>
                                        <p:cTn id="39" dur="580">
                                          <p:stCondLst>
                                            <p:cond delay="0"/>
                                          </p:stCondLst>
                                        </p:cTn>
                                        <p:tgtEl>
                                          <p:spTgt spid="4"/>
                                        </p:tgtEl>
                                      </p:cBhvr>
                                    </p:animEffect>
                                    <p:anim calcmode="lin" valueType="num">
                                      <p:cBhvr>
                                        <p:cTn id="40"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5" dur="26">
                                          <p:stCondLst>
                                            <p:cond delay="650"/>
                                          </p:stCondLst>
                                        </p:cTn>
                                        <p:tgtEl>
                                          <p:spTgt spid="4"/>
                                        </p:tgtEl>
                                      </p:cBhvr>
                                      <p:to x="100000" y="60000"/>
                                    </p:animScale>
                                    <p:animScale>
                                      <p:cBhvr>
                                        <p:cTn id="46" dur="166" decel="50000">
                                          <p:stCondLst>
                                            <p:cond delay="676"/>
                                          </p:stCondLst>
                                        </p:cTn>
                                        <p:tgtEl>
                                          <p:spTgt spid="4"/>
                                        </p:tgtEl>
                                      </p:cBhvr>
                                      <p:to x="100000" y="100000"/>
                                    </p:animScale>
                                    <p:animScale>
                                      <p:cBhvr>
                                        <p:cTn id="47" dur="26">
                                          <p:stCondLst>
                                            <p:cond delay="1312"/>
                                          </p:stCondLst>
                                        </p:cTn>
                                        <p:tgtEl>
                                          <p:spTgt spid="4"/>
                                        </p:tgtEl>
                                      </p:cBhvr>
                                      <p:to x="100000" y="80000"/>
                                    </p:animScale>
                                    <p:animScale>
                                      <p:cBhvr>
                                        <p:cTn id="48" dur="166" decel="50000">
                                          <p:stCondLst>
                                            <p:cond delay="1338"/>
                                          </p:stCondLst>
                                        </p:cTn>
                                        <p:tgtEl>
                                          <p:spTgt spid="4"/>
                                        </p:tgtEl>
                                      </p:cBhvr>
                                      <p:to x="100000" y="100000"/>
                                    </p:animScale>
                                    <p:animScale>
                                      <p:cBhvr>
                                        <p:cTn id="49" dur="26">
                                          <p:stCondLst>
                                            <p:cond delay="1642"/>
                                          </p:stCondLst>
                                        </p:cTn>
                                        <p:tgtEl>
                                          <p:spTgt spid="4"/>
                                        </p:tgtEl>
                                      </p:cBhvr>
                                      <p:to x="100000" y="90000"/>
                                    </p:animScale>
                                    <p:animScale>
                                      <p:cBhvr>
                                        <p:cTn id="50" dur="166" decel="50000">
                                          <p:stCondLst>
                                            <p:cond delay="1668"/>
                                          </p:stCondLst>
                                        </p:cTn>
                                        <p:tgtEl>
                                          <p:spTgt spid="4"/>
                                        </p:tgtEl>
                                      </p:cBhvr>
                                      <p:to x="100000" y="100000"/>
                                    </p:animScale>
                                    <p:animScale>
                                      <p:cBhvr>
                                        <p:cTn id="51" dur="26">
                                          <p:stCondLst>
                                            <p:cond delay="1808"/>
                                          </p:stCondLst>
                                        </p:cTn>
                                        <p:tgtEl>
                                          <p:spTgt spid="4"/>
                                        </p:tgtEl>
                                      </p:cBhvr>
                                      <p:to x="100000" y="95000"/>
                                    </p:animScale>
                                    <p:animScale>
                                      <p:cBhvr>
                                        <p:cTn id="52" dur="166" decel="50000">
                                          <p:stCondLst>
                                            <p:cond delay="1834"/>
                                          </p:stCondLst>
                                        </p:cTn>
                                        <p:tgtEl>
                                          <p:spTgt spid="4"/>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down)">
                                      <p:cBhvr>
                                        <p:cTn id="55" dur="580">
                                          <p:stCondLst>
                                            <p:cond delay="0"/>
                                          </p:stCondLst>
                                        </p:cTn>
                                        <p:tgtEl>
                                          <p:spTgt spid="2"/>
                                        </p:tgtEl>
                                      </p:cBhvr>
                                    </p:animEffect>
                                    <p:anim calcmode="lin" valueType="num">
                                      <p:cBhvr>
                                        <p:cTn id="56"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61" dur="26">
                                          <p:stCondLst>
                                            <p:cond delay="650"/>
                                          </p:stCondLst>
                                        </p:cTn>
                                        <p:tgtEl>
                                          <p:spTgt spid="2"/>
                                        </p:tgtEl>
                                      </p:cBhvr>
                                      <p:to x="100000" y="60000"/>
                                    </p:animScale>
                                    <p:animScale>
                                      <p:cBhvr>
                                        <p:cTn id="62" dur="166" decel="50000">
                                          <p:stCondLst>
                                            <p:cond delay="676"/>
                                          </p:stCondLst>
                                        </p:cTn>
                                        <p:tgtEl>
                                          <p:spTgt spid="2"/>
                                        </p:tgtEl>
                                      </p:cBhvr>
                                      <p:to x="100000" y="100000"/>
                                    </p:animScale>
                                    <p:animScale>
                                      <p:cBhvr>
                                        <p:cTn id="63" dur="26">
                                          <p:stCondLst>
                                            <p:cond delay="1312"/>
                                          </p:stCondLst>
                                        </p:cTn>
                                        <p:tgtEl>
                                          <p:spTgt spid="2"/>
                                        </p:tgtEl>
                                      </p:cBhvr>
                                      <p:to x="100000" y="80000"/>
                                    </p:animScale>
                                    <p:animScale>
                                      <p:cBhvr>
                                        <p:cTn id="64" dur="166" decel="50000">
                                          <p:stCondLst>
                                            <p:cond delay="1338"/>
                                          </p:stCondLst>
                                        </p:cTn>
                                        <p:tgtEl>
                                          <p:spTgt spid="2"/>
                                        </p:tgtEl>
                                      </p:cBhvr>
                                      <p:to x="100000" y="100000"/>
                                    </p:animScale>
                                    <p:animScale>
                                      <p:cBhvr>
                                        <p:cTn id="65" dur="26">
                                          <p:stCondLst>
                                            <p:cond delay="1642"/>
                                          </p:stCondLst>
                                        </p:cTn>
                                        <p:tgtEl>
                                          <p:spTgt spid="2"/>
                                        </p:tgtEl>
                                      </p:cBhvr>
                                      <p:to x="100000" y="90000"/>
                                    </p:animScale>
                                    <p:animScale>
                                      <p:cBhvr>
                                        <p:cTn id="66" dur="166" decel="50000">
                                          <p:stCondLst>
                                            <p:cond delay="1668"/>
                                          </p:stCondLst>
                                        </p:cTn>
                                        <p:tgtEl>
                                          <p:spTgt spid="2"/>
                                        </p:tgtEl>
                                      </p:cBhvr>
                                      <p:to x="100000" y="100000"/>
                                    </p:animScale>
                                    <p:animScale>
                                      <p:cBhvr>
                                        <p:cTn id="67" dur="26">
                                          <p:stCondLst>
                                            <p:cond delay="1808"/>
                                          </p:stCondLst>
                                        </p:cTn>
                                        <p:tgtEl>
                                          <p:spTgt spid="2"/>
                                        </p:tgtEl>
                                      </p:cBhvr>
                                      <p:to x="100000" y="95000"/>
                                    </p:animScale>
                                    <p:animScale>
                                      <p:cBhvr>
                                        <p:cTn id="68" dur="166" decel="50000">
                                          <p:stCondLst>
                                            <p:cond delay="1834"/>
                                          </p:stCondLst>
                                        </p:cTn>
                                        <p:tgtEl>
                                          <p:spTgt spid="2"/>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nodeType="click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wipe(down)">
                                      <p:cBhvr>
                                        <p:cTn id="73" dur="580">
                                          <p:stCondLst>
                                            <p:cond delay="0"/>
                                          </p:stCondLst>
                                        </p:cTn>
                                        <p:tgtEl>
                                          <p:spTgt spid="8"/>
                                        </p:tgtEl>
                                      </p:cBhvr>
                                    </p:animEffect>
                                    <p:anim calcmode="lin" valueType="num">
                                      <p:cBhvr>
                                        <p:cTn id="7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79" dur="26">
                                          <p:stCondLst>
                                            <p:cond delay="650"/>
                                          </p:stCondLst>
                                        </p:cTn>
                                        <p:tgtEl>
                                          <p:spTgt spid="8"/>
                                        </p:tgtEl>
                                      </p:cBhvr>
                                      <p:to x="100000" y="60000"/>
                                    </p:animScale>
                                    <p:animScale>
                                      <p:cBhvr>
                                        <p:cTn id="80" dur="166" decel="50000">
                                          <p:stCondLst>
                                            <p:cond delay="676"/>
                                          </p:stCondLst>
                                        </p:cTn>
                                        <p:tgtEl>
                                          <p:spTgt spid="8"/>
                                        </p:tgtEl>
                                      </p:cBhvr>
                                      <p:to x="100000" y="100000"/>
                                    </p:animScale>
                                    <p:animScale>
                                      <p:cBhvr>
                                        <p:cTn id="81" dur="26">
                                          <p:stCondLst>
                                            <p:cond delay="1312"/>
                                          </p:stCondLst>
                                        </p:cTn>
                                        <p:tgtEl>
                                          <p:spTgt spid="8"/>
                                        </p:tgtEl>
                                      </p:cBhvr>
                                      <p:to x="100000" y="80000"/>
                                    </p:animScale>
                                    <p:animScale>
                                      <p:cBhvr>
                                        <p:cTn id="82" dur="166" decel="50000">
                                          <p:stCondLst>
                                            <p:cond delay="1338"/>
                                          </p:stCondLst>
                                        </p:cTn>
                                        <p:tgtEl>
                                          <p:spTgt spid="8"/>
                                        </p:tgtEl>
                                      </p:cBhvr>
                                      <p:to x="100000" y="100000"/>
                                    </p:animScale>
                                    <p:animScale>
                                      <p:cBhvr>
                                        <p:cTn id="83" dur="26">
                                          <p:stCondLst>
                                            <p:cond delay="1642"/>
                                          </p:stCondLst>
                                        </p:cTn>
                                        <p:tgtEl>
                                          <p:spTgt spid="8"/>
                                        </p:tgtEl>
                                      </p:cBhvr>
                                      <p:to x="100000" y="90000"/>
                                    </p:animScale>
                                    <p:animScale>
                                      <p:cBhvr>
                                        <p:cTn id="84" dur="166" decel="50000">
                                          <p:stCondLst>
                                            <p:cond delay="1668"/>
                                          </p:stCondLst>
                                        </p:cTn>
                                        <p:tgtEl>
                                          <p:spTgt spid="8"/>
                                        </p:tgtEl>
                                      </p:cBhvr>
                                      <p:to x="100000" y="100000"/>
                                    </p:animScale>
                                    <p:animScale>
                                      <p:cBhvr>
                                        <p:cTn id="85" dur="26">
                                          <p:stCondLst>
                                            <p:cond delay="1808"/>
                                          </p:stCondLst>
                                        </p:cTn>
                                        <p:tgtEl>
                                          <p:spTgt spid="8"/>
                                        </p:tgtEl>
                                      </p:cBhvr>
                                      <p:to x="100000" y="95000"/>
                                    </p:animScale>
                                    <p:animScale>
                                      <p:cBhvr>
                                        <p:cTn id="86" dur="166" decel="50000">
                                          <p:stCondLst>
                                            <p:cond delay="1834"/>
                                          </p:stCondLst>
                                        </p:cTn>
                                        <p:tgtEl>
                                          <p:spTgt spid="8"/>
                                        </p:tgtEl>
                                      </p:cBhvr>
                                      <p:to x="100000" y="100000"/>
                                    </p:animScale>
                                  </p:childTnLst>
                                </p:cTn>
                              </p:par>
                              <p:par>
                                <p:cTn id="87" presetID="26" presetClass="entr" presetSubtype="0" fill="hold" nodeType="with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wipe(down)">
                                      <p:cBhvr>
                                        <p:cTn id="89" dur="580">
                                          <p:stCondLst>
                                            <p:cond delay="0"/>
                                          </p:stCondLst>
                                        </p:cTn>
                                        <p:tgtEl>
                                          <p:spTgt spid="9"/>
                                        </p:tgtEl>
                                      </p:cBhvr>
                                    </p:animEffect>
                                    <p:anim calcmode="lin" valueType="num">
                                      <p:cBhvr>
                                        <p:cTn id="9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95" dur="26">
                                          <p:stCondLst>
                                            <p:cond delay="650"/>
                                          </p:stCondLst>
                                        </p:cTn>
                                        <p:tgtEl>
                                          <p:spTgt spid="9"/>
                                        </p:tgtEl>
                                      </p:cBhvr>
                                      <p:to x="100000" y="60000"/>
                                    </p:animScale>
                                    <p:animScale>
                                      <p:cBhvr>
                                        <p:cTn id="96" dur="166" decel="50000">
                                          <p:stCondLst>
                                            <p:cond delay="676"/>
                                          </p:stCondLst>
                                        </p:cTn>
                                        <p:tgtEl>
                                          <p:spTgt spid="9"/>
                                        </p:tgtEl>
                                      </p:cBhvr>
                                      <p:to x="100000" y="100000"/>
                                    </p:animScale>
                                    <p:animScale>
                                      <p:cBhvr>
                                        <p:cTn id="97" dur="26">
                                          <p:stCondLst>
                                            <p:cond delay="1312"/>
                                          </p:stCondLst>
                                        </p:cTn>
                                        <p:tgtEl>
                                          <p:spTgt spid="9"/>
                                        </p:tgtEl>
                                      </p:cBhvr>
                                      <p:to x="100000" y="80000"/>
                                    </p:animScale>
                                    <p:animScale>
                                      <p:cBhvr>
                                        <p:cTn id="98" dur="166" decel="50000">
                                          <p:stCondLst>
                                            <p:cond delay="1338"/>
                                          </p:stCondLst>
                                        </p:cTn>
                                        <p:tgtEl>
                                          <p:spTgt spid="9"/>
                                        </p:tgtEl>
                                      </p:cBhvr>
                                      <p:to x="100000" y="100000"/>
                                    </p:animScale>
                                    <p:animScale>
                                      <p:cBhvr>
                                        <p:cTn id="99" dur="26">
                                          <p:stCondLst>
                                            <p:cond delay="1642"/>
                                          </p:stCondLst>
                                        </p:cTn>
                                        <p:tgtEl>
                                          <p:spTgt spid="9"/>
                                        </p:tgtEl>
                                      </p:cBhvr>
                                      <p:to x="100000" y="90000"/>
                                    </p:animScale>
                                    <p:animScale>
                                      <p:cBhvr>
                                        <p:cTn id="100" dur="166" decel="50000">
                                          <p:stCondLst>
                                            <p:cond delay="1668"/>
                                          </p:stCondLst>
                                        </p:cTn>
                                        <p:tgtEl>
                                          <p:spTgt spid="9"/>
                                        </p:tgtEl>
                                      </p:cBhvr>
                                      <p:to x="100000" y="100000"/>
                                    </p:animScale>
                                    <p:animScale>
                                      <p:cBhvr>
                                        <p:cTn id="101" dur="26">
                                          <p:stCondLst>
                                            <p:cond delay="1808"/>
                                          </p:stCondLst>
                                        </p:cTn>
                                        <p:tgtEl>
                                          <p:spTgt spid="9"/>
                                        </p:tgtEl>
                                      </p:cBhvr>
                                      <p:to x="100000" y="95000"/>
                                    </p:animScale>
                                    <p:animScale>
                                      <p:cBhvr>
                                        <p:cTn id="102" dur="166" decel="50000">
                                          <p:stCondLst>
                                            <p:cond delay="1834"/>
                                          </p:stCondLst>
                                        </p:cTn>
                                        <p:tgtEl>
                                          <p:spTgt spid="9"/>
                                        </p:tgtEl>
                                      </p:cBhvr>
                                      <p:to x="100000" y="100000"/>
                                    </p:animScale>
                                  </p:childTnLst>
                                </p:cTn>
                              </p:par>
                              <p:par>
                                <p:cTn id="103" presetID="26" presetClass="entr" presetSubtype="0" fill="hold" nodeType="withEffect">
                                  <p:stCondLst>
                                    <p:cond delay="0"/>
                                  </p:stCondLst>
                                  <p:childTnLst>
                                    <p:set>
                                      <p:cBhvr>
                                        <p:cTn id="104" dur="1" fill="hold">
                                          <p:stCondLst>
                                            <p:cond delay="0"/>
                                          </p:stCondLst>
                                        </p:cTn>
                                        <p:tgtEl>
                                          <p:spTgt spid="7"/>
                                        </p:tgtEl>
                                        <p:attrNameLst>
                                          <p:attrName>style.visibility</p:attrName>
                                        </p:attrNameLst>
                                      </p:cBhvr>
                                      <p:to>
                                        <p:strVal val="visible"/>
                                      </p:to>
                                    </p:set>
                                    <p:animEffect transition="in" filter="wipe(down)">
                                      <p:cBhvr>
                                        <p:cTn id="105" dur="580">
                                          <p:stCondLst>
                                            <p:cond delay="0"/>
                                          </p:stCondLst>
                                        </p:cTn>
                                        <p:tgtEl>
                                          <p:spTgt spid="7"/>
                                        </p:tgtEl>
                                      </p:cBhvr>
                                    </p:animEffect>
                                    <p:anim calcmode="lin" valueType="num">
                                      <p:cBhvr>
                                        <p:cTn id="10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11" dur="26">
                                          <p:stCondLst>
                                            <p:cond delay="650"/>
                                          </p:stCondLst>
                                        </p:cTn>
                                        <p:tgtEl>
                                          <p:spTgt spid="7"/>
                                        </p:tgtEl>
                                      </p:cBhvr>
                                      <p:to x="100000" y="60000"/>
                                    </p:animScale>
                                    <p:animScale>
                                      <p:cBhvr>
                                        <p:cTn id="112" dur="166" decel="50000">
                                          <p:stCondLst>
                                            <p:cond delay="676"/>
                                          </p:stCondLst>
                                        </p:cTn>
                                        <p:tgtEl>
                                          <p:spTgt spid="7"/>
                                        </p:tgtEl>
                                      </p:cBhvr>
                                      <p:to x="100000" y="100000"/>
                                    </p:animScale>
                                    <p:animScale>
                                      <p:cBhvr>
                                        <p:cTn id="113" dur="26">
                                          <p:stCondLst>
                                            <p:cond delay="1312"/>
                                          </p:stCondLst>
                                        </p:cTn>
                                        <p:tgtEl>
                                          <p:spTgt spid="7"/>
                                        </p:tgtEl>
                                      </p:cBhvr>
                                      <p:to x="100000" y="80000"/>
                                    </p:animScale>
                                    <p:animScale>
                                      <p:cBhvr>
                                        <p:cTn id="114" dur="166" decel="50000">
                                          <p:stCondLst>
                                            <p:cond delay="1338"/>
                                          </p:stCondLst>
                                        </p:cTn>
                                        <p:tgtEl>
                                          <p:spTgt spid="7"/>
                                        </p:tgtEl>
                                      </p:cBhvr>
                                      <p:to x="100000" y="100000"/>
                                    </p:animScale>
                                    <p:animScale>
                                      <p:cBhvr>
                                        <p:cTn id="115" dur="26">
                                          <p:stCondLst>
                                            <p:cond delay="1642"/>
                                          </p:stCondLst>
                                        </p:cTn>
                                        <p:tgtEl>
                                          <p:spTgt spid="7"/>
                                        </p:tgtEl>
                                      </p:cBhvr>
                                      <p:to x="100000" y="90000"/>
                                    </p:animScale>
                                    <p:animScale>
                                      <p:cBhvr>
                                        <p:cTn id="116" dur="166" decel="50000">
                                          <p:stCondLst>
                                            <p:cond delay="1668"/>
                                          </p:stCondLst>
                                        </p:cTn>
                                        <p:tgtEl>
                                          <p:spTgt spid="7"/>
                                        </p:tgtEl>
                                      </p:cBhvr>
                                      <p:to x="100000" y="100000"/>
                                    </p:animScale>
                                    <p:animScale>
                                      <p:cBhvr>
                                        <p:cTn id="117" dur="26">
                                          <p:stCondLst>
                                            <p:cond delay="1808"/>
                                          </p:stCondLst>
                                        </p:cTn>
                                        <p:tgtEl>
                                          <p:spTgt spid="7"/>
                                        </p:tgtEl>
                                      </p:cBhvr>
                                      <p:to x="100000" y="95000"/>
                                    </p:animScale>
                                    <p:animScale>
                                      <p:cBhvr>
                                        <p:cTn id="118" dur="166" decel="50000">
                                          <p:stCondLst>
                                            <p:cond delay="1834"/>
                                          </p:stCondLst>
                                        </p:cTn>
                                        <p:tgtEl>
                                          <p:spTgt spid="7"/>
                                        </p:tgtEl>
                                      </p:cBhvr>
                                      <p:to x="100000" y="100000"/>
                                    </p:animScale>
                                  </p:childTnLst>
                                </p:cTn>
                              </p:par>
                              <p:par>
                                <p:cTn id="119" presetID="26" presetClass="entr" presetSubtype="0" fill="hold" nodeType="withEffect">
                                  <p:stCondLst>
                                    <p:cond delay="0"/>
                                  </p:stCondLst>
                                  <p:childTnLst>
                                    <p:set>
                                      <p:cBhvr>
                                        <p:cTn id="120" dur="1" fill="hold">
                                          <p:stCondLst>
                                            <p:cond delay="0"/>
                                          </p:stCondLst>
                                        </p:cTn>
                                        <p:tgtEl>
                                          <p:spTgt spid="6"/>
                                        </p:tgtEl>
                                        <p:attrNameLst>
                                          <p:attrName>style.visibility</p:attrName>
                                        </p:attrNameLst>
                                      </p:cBhvr>
                                      <p:to>
                                        <p:strVal val="visible"/>
                                      </p:to>
                                    </p:set>
                                    <p:animEffect transition="in" filter="wipe(down)">
                                      <p:cBhvr>
                                        <p:cTn id="121" dur="580">
                                          <p:stCondLst>
                                            <p:cond delay="0"/>
                                          </p:stCondLst>
                                        </p:cTn>
                                        <p:tgtEl>
                                          <p:spTgt spid="6"/>
                                        </p:tgtEl>
                                      </p:cBhvr>
                                    </p:animEffect>
                                    <p:anim calcmode="lin" valueType="num">
                                      <p:cBhvr>
                                        <p:cTn id="12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27" dur="26">
                                          <p:stCondLst>
                                            <p:cond delay="650"/>
                                          </p:stCondLst>
                                        </p:cTn>
                                        <p:tgtEl>
                                          <p:spTgt spid="6"/>
                                        </p:tgtEl>
                                      </p:cBhvr>
                                      <p:to x="100000" y="60000"/>
                                    </p:animScale>
                                    <p:animScale>
                                      <p:cBhvr>
                                        <p:cTn id="128" dur="166" decel="50000">
                                          <p:stCondLst>
                                            <p:cond delay="676"/>
                                          </p:stCondLst>
                                        </p:cTn>
                                        <p:tgtEl>
                                          <p:spTgt spid="6"/>
                                        </p:tgtEl>
                                      </p:cBhvr>
                                      <p:to x="100000" y="100000"/>
                                    </p:animScale>
                                    <p:animScale>
                                      <p:cBhvr>
                                        <p:cTn id="129" dur="26">
                                          <p:stCondLst>
                                            <p:cond delay="1312"/>
                                          </p:stCondLst>
                                        </p:cTn>
                                        <p:tgtEl>
                                          <p:spTgt spid="6"/>
                                        </p:tgtEl>
                                      </p:cBhvr>
                                      <p:to x="100000" y="80000"/>
                                    </p:animScale>
                                    <p:animScale>
                                      <p:cBhvr>
                                        <p:cTn id="130" dur="166" decel="50000">
                                          <p:stCondLst>
                                            <p:cond delay="1338"/>
                                          </p:stCondLst>
                                        </p:cTn>
                                        <p:tgtEl>
                                          <p:spTgt spid="6"/>
                                        </p:tgtEl>
                                      </p:cBhvr>
                                      <p:to x="100000" y="100000"/>
                                    </p:animScale>
                                    <p:animScale>
                                      <p:cBhvr>
                                        <p:cTn id="131" dur="26">
                                          <p:stCondLst>
                                            <p:cond delay="1642"/>
                                          </p:stCondLst>
                                        </p:cTn>
                                        <p:tgtEl>
                                          <p:spTgt spid="6"/>
                                        </p:tgtEl>
                                      </p:cBhvr>
                                      <p:to x="100000" y="90000"/>
                                    </p:animScale>
                                    <p:animScale>
                                      <p:cBhvr>
                                        <p:cTn id="132" dur="166" decel="50000">
                                          <p:stCondLst>
                                            <p:cond delay="1668"/>
                                          </p:stCondLst>
                                        </p:cTn>
                                        <p:tgtEl>
                                          <p:spTgt spid="6"/>
                                        </p:tgtEl>
                                      </p:cBhvr>
                                      <p:to x="100000" y="100000"/>
                                    </p:animScale>
                                    <p:animScale>
                                      <p:cBhvr>
                                        <p:cTn id="133" dur="26">
                                          <p:stCondLst>
                                            <p:cond delay="1808"/>
                                          </p:stCondLst>
                                        </p:cTn>
                                        <p:tgtEl>
                                          <p:spTgt spid="6"/>
                                        </p:tgtEl>
                                      </p:cBhvr>
                                      <p:to x="100000" y="95000"/>
                                    </p:animScale>
                                    <p:animScale>
                                      <p:cBhvr>
                                        <p:cTn id="134"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Glow Edge">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alpha val="91000"/>
          </a:schemeClr>
        </a:solidFill>
        <a:ln>
          <a:solidFill>
            <a:schemeClr val="bg1"/>
          </a:solidFill>
        </a:ln>
        <a:effectLst>
          <a:innerShdw blurRad="63500" dist="50800" dir="13500000">
            <a:prstClr val="black">
              <a:alpha val="50000"/>
            </a:prstClr>
          </a:innerShdw>
        </a:effectLst>
      </a:spPr>
      <a:bodyPr rtlCol="0" anchor="ctr"/>
      <a:lstStyle>
        <a:defPPr>
          <a:defRPr sz="2400" b="1" dirty="0" smtClean="0">
            <a:solidFill>
              <a:srgbClr val="0070C0"/>
            </a:solidFill>
            <a:latin typeface="Tahoma" panose="020B0604030504040204" pitchFamily="34" charset="0"/>
            <a:ea typeface="Tahoma" panose="020B0604030504040204" pitchFamily="34" charset="0"/>
            <a:cs typeface="Tahoma" panose="020B060403050404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1000</TotalTime>
  <Words>2106</Words>
  <Application>Microsoft Macintosh PowerPoint</Application>
  <PresentationFormat>Widescreen</PresentationFormat>
  <Paragraphs>337</Paragraphs>
  <Slides>47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Arial Narrow</vt:lpstr>
      <vt:lpstr>Calibri</vt:lpstr>
      <vt:lpstr>Calibri Light</vt:lpstr>
      <vt:lpstr>Open Sans</vt:lpstr>
      <vt:lpstr>Tahoma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 of accidents per Local_Authority</vt:lpstr>
      <vt:lpstr>OBSERVATIONS ON HISTOGRAMS</vt:lpstr>
      <vt:lpstr>Correlation with target variable</vt:lpstr>
      <vt:lpstr>Correlation heatmap</vt:lpstr>
      <vt:lpstr>Pair plot matrix</vt:lpstr>
      <vt:lpstr>OVERVIEW OF HYPOTHESIS TESTING</vt:lpstr>
      <vt:lpstr>PURPOSE OF HYPOTHESIS TESTING IN THIS PROJECT.</vt:lpstr>
      <vt:lpstr>PowerPoint Presentation</vt:lpstr>
      <vt:lpstr>PowerPoint Presentation</vt:lpstr>
      <vt:lpstr>PEARSON CORRELATION BETWEEN LONGITUDE AND LOCATION_EASTING_OSGR </vt:lpstr>
      <vt:lpstr>PowerPoint Presentation</vt:lpstr>
      <vt:lpstr>EDA WITH TABLEAU</vt:lpstr>
      <vt:lpstr>Exploring different Machine Learning Models</vt:lpstr>
      <vt:lpstr>Exploring different Machine Learning Models</vt:lpstr>
      <vt:lpstr>Before And After Balancing the Data Set</vt:lpstr>
      <vt:lpstr>Feature Scaling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Prabha N</dc:creator>
  <cp:lastModifiedBy>petaflops1994@gmail.com</cp:lastModifiedBy>
  <cp:revision>238</cp:revision>
  <dcterms:created xsi:type="dcterms:W3CDTF">2021-05-27T09:28:27Z</dcterms:created>
  <dcterms:modified xsi:type="dcterms:W3CDTF">2023-09-28T21:47:14Z</dcterms:modified>
</cp:coreProperties>
</file>